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Gyro.pptx" TargetMode="Externa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04962" y="2181045"/>
            <a:ext cx="8791575" cy="2387600"/>
          </a:xfrm>
        </p:spPr>
        <p:txBody>
          <a:bodyPr/>
          <a:lstStyle/>
          <a:p>
            <a:pPr algn="ctr"/>
            <a:r>
              <a:rPr lang="hu-HU" dirty="0" smtClean="0"/>
              <a:t>EV3 Programozás -</a:t>
            </a:r>
            <a:br>
              <a:rPr lang="hu-HU" dirty="0" smtClean="0"/>
            </a:br>
            <a:r>
              <a:rPr lang="hu-HU" dirty="0" smtClean="0"/>
              <a:t>Haladó Témák</a:t>
            </a:r>
            <a:endParaRPr lang="hu-HU" dirty="0"/>
          </a:p>
        </p:txBody>
      </p:sp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220" y="-114347"/>
            <a:ext cx="3061436" cy="2089552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403" y="0"/>
            <a:ext cx="4832597" cy="121219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4468"/>
            <a:ext cx="4370231" cy="142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3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Miről lesz szó?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hu-HU" sz="3600" dirty="0">
                <a:hlinkClick r:id="rId2" action="ppaction://hlinksldjump"/>
              </a:rPr>
              <a:t>Saját blokkok használata a programkészítés során</a:t>
            </a:r>
            <a:endParaRPr lang="hu-HU" sz="3600" dirty="0"/>
          </a:p>
          <a:p>
            <a:pPr marL="742950" indent="-742950">
              <a:buFont typeface="+mj-lt"/>
              <a:buAutoNum type="arabicPeriod"/>
            </a:pPr>
            <a:r>
              <a:rPr lang="hu-HU" sz="3600" dirty="0" smtClean="0">
                <a:hlinkClick r:id="rId3" action="ppaction://hlinkpres?slideindex=1&amp;slidetitle="/>
              </a:rPr>
              <a:t>Mi az igazság a </a:t>
            </a:r>
            <a:r>
              <a:rPr lang="hu-HU" sz="3600" dirty="0" err="1" smtClean="0">
                <a:hlinkClick r:id="rId3" action="ppaction://hlinkpres?slideindex=1&amp;slidetitle="/>
              </a:rPr>
              <a:t>Gyro</a:t>
            </a:r>
            <a:r>
              <a:rPr lang="hu-HU" sz="3600" dirty="0" smtClean="0">
                <a:hlinkClick r:id="rId3" action="ppaction://hlinkpres?slideindex=1&amp;slidetitle="/>
              </a:rPr>
              <a:t> </a:t>
            </a:r>
            <a:r>
              <a:rPr lang="hu-HU" sz="3600" dirty="0" err="1" smtClean="0">
                <a:hlinkClick r:id="rId3" action="ppaction://hlinkpres?slideindex=1&amp;slidetitle="/>
              </a:rPr>
              <a:t>senzorral</a:t>
            </a:r>
            <a:r>
              <a:rPr lang="hu-HU" sz="3600" dirty="0" smtClean="0">
                <a:hlinkClick r:id="rId3" action="ppaction://hlinkpres?slideindex=1&amp;slidetitle="/>
              </a:rPr>
              <a:t> kapcsolatban?</a:t>
            </a:r>
            <a:endParaRPr lang="hu-HU" sz="3600" dirty="0" smtClean="0"/>
          </a:p>
          <a:p>
            <a:pPr marL="742950" indent="-742950">
              <a:buFont typeface="+mj-lt"/>
              <a:buAutoNum type="arabicPeriod"/>
            </a:pPr>
            <a:r>
              <a:rPr lang="hu-HU" sz="3600" dirty="0" smtClean="0"/>
              <a:t>Tömbök használata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7268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Saját blokkok használata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Több blokk csoportosítása, helyettesítése egyel </a:t>
            </a:r>
          </a:p>
          <a:p>
            <a:pPr lvl="1"/>
            <a:r>
              <a:rPr lang="hu-HU" dirty="0" smtClean="0"/>
              <a:t>Egyszerűbb, tömörebb program</a:t>
            </a:r>
          </a:p>
          <a:p>
            <a:pPr lvl="1"/>
            <a:r>
              <a:rPr lang="hu-HU" dirty="0" smtClean="0"/>
              <a:t>Elég egyszer megírni, </a:t>
            </a:r>
            <a:r>
              <a:rPr lang="hu-HU" dirty="0" err="1" smtClean="0"/>
              <a:t>kül</a:t>
            </a:r>
            <a:r>
              <a:rPr lang="hu-HU" dirty="0" smtClean="0"/>
              <a:t>. adatokkal többször is meghívható</a:t>
            </a:r>
          </a:p>
          <a:p>
            <a:pPr lvl="1"/>
            <a:r>
              <a:rPr lang="hu-HU" dirty="0" smtClean="0"/>
              <a:t>Programozható a bemenete (input) és a kimenete (output)</a:t>
            </a:r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46080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Példa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1412" y="1792287"/>
            <a:ext cx="9905999" cy="3541714"/>
          </a:xfrm>
        </p:spPr>
        <p:txBody>
          <a:bodyPr/>
          <a:lstStyle/>
          <a:p>
            <a:r>
              <a:rPr lang="hu-HU" dirty="0" smtClean="0"/>
              <a:t>Tegyük le a falra merőlegesen kb. 2 méterre a robotot.</a:t>
            </a:r>
          </a:p>
          <a:p>
            <a:r>
              <a:rPr lang="hu-HU" dirty="0" smtClean="0"/>
              <a:t>Készítsünk egy saját blokkot, </a:t>
            </a:r>
            <a:r>
              <a:rPr lang="hu-HU" dirty="0" smtClean="0"/>
              <a:t>amelynek </a:t>
            </a:r>
            <a:r>
              <a:rPr lang="hu-HU" dirty="0" smtClean="0"/>
              <a:t>a </a:t>
            </a:r>
            <a:r>
              <a:rPr lang="hu-HU" dirty="0" smtClean="0"/>
              <a:t>bemenete: </a:t>
            </a:r>
            <a:r>
              <a:rPr lang="hu-HU" dirty="0" smtClean="0"/>
              <a:t>hogy hányszor forduljon körbe a kerék, </a:t>
            </a:r>
            <a:r>
              <a:rPr lang="hu-HU" dirty="0" smtClean="0"/>
              <a:t>kimenete: </a:t>
            </a:r>
            <a:r>
              <a:rPr lang="hu-HU" dirty="0" smtClean="0"/>
              <a:t>hogy a mozgás után milyen távol áll a robot a faltól. Ezt az értéket írja ki a képernyőre!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705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Példa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1413" y="1766926"/>
            <a:ext cx="9905999" cy="3541714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Írjunk </a:t>
            </a:r>
            <a:r>
              <a:rPr lang="hu-HU" dirty="0" err="1" smtClean="0"/>
              <a:t>Color</a:t>
            </a:r>
            <a:r>
              <a:rPr lang="hu-HU" dirty="0" smtClean="0"/>
              <a:t> szenzor kalibrálására saját blokkot!</a:t>
            </a:r>
          </a:p>
          <a:p>
            <a:r>
              <a:rPr lang="hu-HU" dirty="0" smtClean="0"/>
              <a:t>Először </a:t>
            </a:r>
            <a:r>
              <a:rPr lang="hu-HU" dirty="0" err="1" smtClean="0"/>
              <a:t>reseteljük</a:t>
            </a:r>
            <a:r>
              <a:rPr lang="hu-HU" dirty="0" smtClean="0"/>
              <a:t> a </a:t>
            </a:r>
            <a:r>
              <a:rPr lang="hu-HU" dirty="0" err="1" smtClean="0"/>
              <a:t>color</a:t>
            </a:r>
            <a:r>
              <a:rPr lang="hu-HU" dirty="0" smtClean="0"/>
              <a:t> szenzort.</a:t>
            </a:r>
          </a:p>
          <a:p>
            <a:r>
              <a:rPr lang="hu-HU" dirty="0" smtClean="0"/>
              <a:t>Írjuk ki a képernyőre, hogy: „Tedd a fekete színre, majd nyomd meg az OK gombot!” Várjunk az ok gombra!</a:t>
            </a:r>
          </a:p>
          <a:p>
            <a:r>
              <a:rPr lang="hu-HU" dirty="0" smtClean="0"/>
              <a:t>Kalibráljuk a Minimum szintet ehhez!</a:t>
            </a:r>
          </a:p>
          <a:p>
            <a:r>
              <a:rPr lang="hu-HU" dirty="0"/>
              <a:t>Írjuk ki a képernyőre, hogy: „Tedd a </a:t>
            </a:r>
            <a:r>
              <a:rPr lang="hu-HU" dirty="0" smtClean="0"/>
              <a:t>fehér </a:t>
            </a:r>
            <a:r>
              <a:rPr lang="hu-HU" dirty="0"/>
              <a:t>színre, majd nyomd meg az OK gombot!” Várjunk az ok gombra!</a:t>
            </a:r>
          </a:p>
          <a:p>
            <a:r>
              <a:rPr lang="hu-HU" dirty="0"/>
              <a:t>Kalibráljuk a </a:t>
            </a:r>
            <a:r>
              <a:rPr lang="hu-HU" dirty="0" smtClean="0"/>
              <a:t>Maximum szintet </a:t>
            </a:r>
            <a:r>
              <a:rPr lang="hu-HU" dirty="0"/>
              <a:t>ehhez!</a:t>
            </a:r>
          </a:p>
          <a:p>
            <a:endParaRPr lang="hu-HU" dirty="0"/>
          </a:p>
        </p:txBody>
      </p:sp>
      <p:pic>
        <p:nvPicPr>
          <p:cNvPr id="5" name="Picture 4" descr="Screen Shot 2014-10-05 at 10.43.56 PM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05" t="46086" r="1770" b="26724"/>
          <a:stretch/>
        </p:blipFill>
        <p:spPr>
          <a:xfrm>
            <a:off x="5910146" y="4501001"/>
            <a:ext cx="1750741" cy="954951"/>
          </a:xfrm>
          <a:prstGeom prst="rect">
            <a:avLst/>
          </a:prstGeom>
        </p:spPr>
      </p:pic>
      <p:pic>
        <p:nvPicPr>
          <p:cNvPr id="6" name="Picture 4" descr="Screen Shot 2014-10-05 at 10.43.56 PM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97" t="46086" r="44943" b="26724"/>
          <a:stretch/>
        </p:blipFill>
        <p:spPr>
          <a:xfrm>
            <a:off x="5910147" y="3035395"/>
            <a:ext cx="1750741" cy="1004775"/>
          </a:xfrm>
          <a:prstGeom prst="rect">
            <a:avLst/>
          </a:prstGeom>
        </p:spPr>
      </p:pic>
      <p:pic>
        <p:nvPicPr>
          <p:cNvPr id="7" name="Picture 4" descr="Screen Shot 2014-10-05 at 10.43.56 PM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t="47117" r="88244" b="30595"/>
          <a:stretch/>
        </p:blipFill>
        <p:spPr>
          <a:xfrm>
            <a:off x="7169304" y="1393902"/>
            <a:ext cx="983167" cy="1182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06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1413" y="451250"/>
            <a:ext cx="9905998" cy="1478570"/>
          </a:xfrm>
        </p:spPr>
        <p:txBody>
          <a:bodyPr/>
          <a:lstStyle/>
          <a:p>
            <a:r>
              <a:rPr lang="hu-HU" dirty="0"/>
              <a:t>3</a:t>
            </a:r>
            <a:r>
              <a:rPr lang="hu-HU" dirty="0" smtClean="0"/>
              <a:t>. Példa – nagyon hasznos!!!!!!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1412" y="1803438"/>
            <a:ext cx="9905999" cy="3541714"/>
          </a:xfrm>
        </p:spPr>
        <p:txBody>
          <a:bodyPr/>
          <a:lstStyle/>
          <a:p>
            <a:r>
              <a:rPr lang="hu-HU" dirty="0" smtClean="0"/>
              <a:t>Írjunk olyan saját blokkot, amely adott cm-t megy előre a kerék átmérője alapján! (A </a:t>
            </a:r>
            <a:r>
              <a:rPr lang="hu-HU" dirty="0"/>
              <a:t>szabvány kerék átmérője d = 6,5 cm</a:t>
            </a:r>
            <a:r>
              <a:rPr lang="hu-HU" dirty="0" smtClean="0"/>
              <a:t>.)</a:t>
            </a:r>
            <a:endParaRPr lang="hu-HU" dirty="0"/>
          </a:p>
          <a:p>
            <a:r>
              <a:rPr lang="hu-HU" dirty="0" smtClean="0"/>
              <a:t>Bemenet: átmérő(cm), haladás(cm), sebesség</a:t>
            </a:r>
          </a:p>
          <a:p>
            <a:r>
              <a:rPr lang="hu-HU" dirty="0" smtClean="0"/>
              <a:t>Kimenet: nincs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/>
              <p:cNvSpPr txBox="1"/>
              <p:nvPr/>
            </p:nvSpPr>
            <p:spPr>
              <a:xfrm>
                <a:off x="4661209" y="5218771"/>
                <a:ext cx="689145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 smtClean="0"/>
                  <a:t>Kis matek: a kör kerülete 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ez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1 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eg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é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sz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(360 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fokos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tengelyfordulat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hu-HU" b="0" i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hu-HU" b="0" dirty="0" smtClean="0">
                    <a:ea typeface="Cambria Math" panose="02040503050406030204" pitchFamily="18" charset="0"/>
                  </a:rPr>
                  <a:t>1 cm haladásához mekkora a tengelyfordulat?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1209" y="5218771"/>
                <a:ext cx="6891453" cy="923330"/>
              </a:xfrm>
              <a:prstGeom prst="rect">
                <a:avLst/>
              </a:prstGeom>
              <a:blipFill rotWithShape="0">
                <a:blip r:embed="rId2"/>
                <a:stretch>
                  <a:fillRect l="-796" t="-263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65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</a:t>
            </a:r>
            <a:r>
              <a:rPr lang="hu-HU" dirty="0" smtClean="0"/>
              <a:t>. Példa – Ez is nagyon hasznos!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Írjunk olyan saját blokkot, amellyel „óvatosan”, gyorsuló sebességgel indul el! </a:t>
            </a:r>
          </a:p>
          <a:p>
            <a:r>
              <a:rPr lang="hu-HU" dirty="0" smtClean="0"/>
              <a:t>Bemenet: hány mp-ig gyorsuljon (sec, maximum 5), mekkora legyen a gyorsulás mértéke? (a, maximum 20). Így a </a:t>
            </a:r>
            <a:r>
              <a:rPr lang="hu-HU" dirty="0" err="1" smtClean="0"/>
              <a:t>max</a:t>
            </a:r>
            <a:r>
              <a:rPr lang="hu-HU" dirty="0" smtClean="0"/>
              <a:t> 100-as sebesség= 5*20.</a:t>
            </a:r>
          </a:p>
          <a:p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2966224" y="4125951"/>
            <a:ext cx="6802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sebesség az eltelt idő függvényében növekedjen! </a:t>
            </a:r>
            <a:br>
              <a:rPr lang="hu-HU" dirty="0" smtClean="0"/>
            </a:br>
            <a:r>
              <a:rPr lang="hu-HU" dirty="0" err="1" smtClean="0"/>
              <a:t>Timer</a:t>
            </a:r>
            <a:r>
              <a:rPr lang="hu-HU" dirty="0" smtClean="0"/>
              <a:t> blokk használata: </a:t>
            </a:r>
            <a:r>
              <a:rPr lang="hu-HU" dirty="0" err="1" smtClean="0"/>
              <a:t>reset</a:t>
            </a:r>
            <a:r>
              <a:rPr lang="hu-HU" dirty="0" smtClean="0"/>
              <a:t>, majd </a:t>
            </a:r>
            <a:r>
              <a:rPr lang="hu-HU" dirty="0" err="1" smtClean="0"/>
              <a:t>measure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9415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kör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TM04033919[[fn=Áramkör]]</Template>
  <TotalTime>153</TotalTime>
  <Words>320</Words>
  <Application>Microsoft Office PowerPoint</Application>
  <PresentationFormat>Szélesvásznú</PresentationFormat>
  <Paragraphs>31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Arial</vt:lpstr>
      <vt:lpstr>Cambria Math</vt:lpstr>
      <vt:lpstr>Trebuchet MS</vt:lpstr>
      <vt:lpstr>Tw Cen MT</vt:lpstr>
      <vt:lpstr>Áramkör</vt:lpstr>
      <vt:lpstr>EV3 Programozás - Haladó Témák</vt:lpstr>
      <vt:lpstr>Miről lesz szó?</vt:lpstr>
      <vt:lpstr>Saját blokkok használata</vt:lpstr>
      <vt:lpstr>1. Példa </vt:lpstr>
      <vt:lpstr>2. Példa </vt:lpstr>
      <vt:lpstr>3. Példa – nagyon hasznos!!!!!!</vt:lpstr>
      <vt:lpstr>3. Példa – Ez is nagyon hasznos!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EV3 Programozás Haladó Témák</dc:title>
  <dc:creator>gaborko</dc:creator>
  <cp:lastModifiedBy>gaborko</cp:lastModifiedBy>
  <cp:revision>10</cp:revision>
  <dcterms:created xsi:type="dcterms:W3CDTF">2017-03-06T11:28:51Z</dcterms:created>
  <dcterms:modified xsi:type="dcterms:W3CDTF">2017-03-06T14:21:37Z</dcterms:modified>
</cp:coreProperties>
</file>