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4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8" autoAdjust="0"/>
    <p:restoredTop sz="94660"/>
  </p:normalViewPr>
  <p:slideViewPr>
    <p:cSldViewPr snapToGrid="0">
      <p:cViewPr varScale="1">
        <p:scale>
          <a:sx n="74" d="100"/>
          <a:sy n="74" d="100"/>
        </p:scale>
        <p:origin x="1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604962" y="2181045"/>
            <a:ext cx="8791575" cy="2387600"/>
          </a:xfrm>
        </p:spPr>
        <p:txBody>
          <a:bodyPr/>
          <a:lstStyle/>
          <a:p>
            <a:pPr algn="ctr"/>
            <a:r>
              <a:rPr lang="hu-HU" dirty="0" smtClean="0"/>
              <a:t>EV3 Programozás -</a:t>
            </a:r>
            <a:br>
              <a:rPr lang="hu-HU" dirty="0" smtClean="0"/>
            </a:br>
            <a:r>
              <a:rPr lang="hu-HU" dirty="0" smtClean="0"/>
              <a:t>Saját blokkok</a:t>
            </a:r>
            <a:endParaRPr lang="hu-HU" dirty="0"/>
          </a:p>
        </p:txBody>
      </p:sp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9220" y="-114347"/>
            <a:ext cx="3061436" cy="2089552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9403" y="0"/>
            <a:ext cx="4832597" cy="1212190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4468"/>
            <a:ext cx="4370231" cy="142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3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Saját blokkok használata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u-HU" sz="3600" dirty="0" smtClean="0"/>
              <a:t>Több blokk csoportosítása, helyettesítése egyel </a:t>
            </a:r>
          </a:p>
          <a:p>
            <a:pPr lvl="1"/>
            <a:r>
              <a:rPr lang="hu-HU" sz="3200" dirty="0" smtClean="0"/>
              <a:t>Egyszerűbb, tömörebb program</a:t>
            </a:r>
          </a:p>
          <a:p>
            <a:pPr lvl="1"/>
            <a:r>
              <a:rPr lang="hu-HU" sz="3200" dirty="0" smtClean="0"/>
              <a:t>Elég egyszer megírni, </a:t>
            </a:r>
            <a:r>
              <a:rPr lang="hu-HU" sz="3200" dirty="0" err="1" smtClean="0"/>
              <a:t>kül</a:t>
            </a:r>
            <a:r>
              <a:rPr lang="hu-HU" sz="3200" dirty="0" smtClean="0"/>
              <a:t>. adatokkal többször is meghívható</a:t>
            </a:r>
          </a:p>
          <a:p>
            <a:pPr lvl="1"/>
            <a:r>
              <a:rPr lang="hu-HU" sz="3200" dirty="0" smtClean="0"/>
              <a:t>Programozható a bemenete (input) és a kimenete (output)</a:t>
            </a:r>
          </a:p>
          <a:p>
            <a:pPr lvl="1"/>
            <a:endParaRPr lang="hu-HU" sz="3200" dirty="0" smtClean="0"/>
          </a:p>
        </p:txBody>
      </p:sp>
    </p:spTree>
    <p:extLst>
      <p:ext uri="{BB962C8B-B14F-4D97-AF65-F5344CB8AC3E}">
        <p14:creationId xmlns:p14="http://schemas.microsoft.com/office/powerpoint/2010/main" val="346080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1413" y="294398"/>
            <a:ext cx="9905998" cy="1478570"/>
          </a:xfrm>
        </p:spPr>
        <p:txBody>
          <a:bodyPr/>
          <a:lstStyle/>
          <a:p>
            <a:r>
              <a:rPr lang="hu-HU" dirty="0" smtClean="0"/>
              <a:t>1. példa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1108" y="1322208"/>
            <a:ext cx="9905999" cy="3541714"/>
          </a:xfrm>
        </p:spPr>
        <p:txBody>
          <a:bodyPr/>
          <a:lstStyle/>
          <a:p>
            <a:r>
              <a:rPr lang="hu-HU" dirty="0" smtClean="0"/>
              <a:t>Írjunk saját vonalkövető blokkot, amely x másodpercig működjön. X a blokk bemenete. Emlékeztetőül a legegyszerűbb vonalkövetés:</a:t>
            </a: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5927" y="2369136"/>
            <a:ext cx="6362163" cy="4262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46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</a:t>
            </a:r>
            <a:r>
              <a:rPr lang="hu-HU" dirty="0" smtClean="0"/>
              <a:t>. </a:t>
            </a:r>
            <a:r>
              <a:rPr lang="hu-HU" dirty="0" smtClean="0"/>
              <a:t>Példa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41412" y="1792287"/>
            <a:ext cx="9905999" cy="3541714"/>
          </a:xfrm>
        </p:spPr>
        <p:txBody>
          <a:bodyPr>
            <a:normAutofit/>
          </a:bodyPr>
          <a:lstStyle/>
          <a:p>
            <a:r>
              <a:rPr lang="hu-HU" sz="3200" dirty="0" smtClean="0"/>
              <a:t>Készítsünk </a:t>
            </a:r>
            <a:r>
              <a:rPr lang="hu-HU" sz="3200" dirty="0" smtClean="0"/>
              <a:t>egy saját blokkot, </a:t>
            </a:r>
            <a:r>
              <a:rPr lang="hu-HU" sz="3200" dirty="0" smtClean="0"/>
              <a:t>amely azt csinálja hogy az 1,2, x. fekete vonal kereszteződésénél megáll! A bemenete, hogy </a:t>
            </a:r>
            <a:r>
              <a:rPr lang="hu-HU" sz="3200" dirty="0" err="1" smtClean="0"/>
              <a:t>hanyadik</a:t>
            </a:r>
            <a:r>
              <a:rPr lang="hu-HU" sz="3200" dirty="0" smtClean="0"/>
              <a:t> fekete vonalnál álljon meg!</a:t>
            </a: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212705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1413" y="451250"/>
            <a:ext cx="9905998" cy="1478570"/>
          </a:xfrm>
        </p:spPr>
        <p:txBody>
          <a:bodyPr/>
          <a:lstStyle/>
          <a:p>
            <a:r>
              <a:rPr lang="hu-HU" dirty="0" smtClean="0"/>
              <a:t>3. Példa – </a:t>
            </a:r>
            <a:r>
              <a:rPr lang="hu-HU" dirty="0" smtClean="0"/>
              <a:t>nagyon hasznos!!!!!!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41412" y="1803438"/>
            <a:ext cx="9905999" cy="3541714"/>
          </a:xfrm>
        </p:spPr>
        <p:txBody>
          <a:bodyPr>
            <a:normAutofit/>
          </a:bodyPr>
          <a:lstStyle/>
          <a:p>
            <a:r>
              <a:rPr lang="hu-HU" sz="3200" dirty="0" smtClean="0"/>
              <a:t>Írjunk olyan saját blokkot, amely adott cm-t megy előre a kerék átmérője alapján! (A </a:t>
            </a:r>
            <a:r>
              <a:rPr lang="hu-HU" sz="3200" dirty="0"/>
              <a:t>szabvány kerék átmérője d = 6,5 cm</a:t>
            </a:r>
            <a:r>
              <a:rPr lang="hu-HU" sz="3200" dirty="0" smtClean="0"/>
              <a:t>.)</a:t>
            </a:r>
            <a:endParaRPr lang="hu-HU" sz="3200" dirty="0"/>
          </a:p>
          <a:p>
            <a:r>
              <a:rPr lang="hu-HU" sz="3200" dirty="0" smtClean="0"/>
              <a:t>Bemenet: átmérő(cm), haladás(cm), sebesség</a:t>
            </a:r>
          </a:p>
          <a:p>
            <a:r>
              <a:rPr lang="hu-HU" sz="3200" dirty="0" smtClean="0"/>
              <a:t>Kimenet: nincs </a:t>
            </a:r>
            <a:endParaRPr lang="hu-H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/>
              <p:cNvSpPr txBox="1"/>
              <p:nvPr/>
            </p:nvSpPr>
            <p:spPr>
              <a:xfrm>
                <a:off x="4661209" y="5218771"/>
                <a:ext cx="6891453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dirty="0" smtClean="0"/>
                  <a:t>Kis matek: a kör kerülete </a:t>
                </a:r>
                <a14:m>
                  <m:oMath xmlns:m="http://schemas.openxmlformats.org/officeDocument/2006/math">
                    <m:r>
                      <a:rPr lang="hu-H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ez</m:t>
                    </m:r>
                    <m: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1 </m:t>
                    </m:r>
                    <m:r>
                      <m:rPr>
                        <m:sty m:val="p"/>
                      </m:rP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eg</m:t>
                    </m:r>
                    <m: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é</m:t>
                    </m:r>
                    <m:r>
                      <m:rPr>
                        <m:sty m:val="p"/>
                      </m:rP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sz</m:t>
                    </m:r>
                    <m: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(360 </m:t>
                    </m:r>
                    <m:r>
                      <m:rPr>
                        <m:sty m:val="p"/>
                      </m:rP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fokos</m:t>
                    </m:r>
                    <m: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</m:t>
                    </m:r>
                    <m:r>
                      <m:rPr>
                        <m:sty m:val="p"/>
                      </m:rP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tengelyfordulat</m:t>
                    </m:r>
                    <m:r>
                      <a:rPr lang="hu-HU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hu-HU" b="0" i="0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hu-HU" b="0" dirty="0" smtClean="0">
                    <a:ea typeface="Cambria Math" panose="02040503050406030204" pitchFamily="18" charset="0"/>
                  </a:rPr>
                  <a:t>1 cm haladásához mekkora a tengelyfordulat?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hu-HU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4" name="Szövegdoboz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1209" y="5218771"/>
                <a:ext cx="6891453" cy="923330"/>
              </a:xfrm>
              <a:prstGeom prst="rect">
                <a:avLst/>
              </a:prstGeom>
              <a:blipFill rotWithShape="0">
                <a:blip r:embed="rId2"/>
                <a:stretch>
                  <a:fillRect l="-796" t="-263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65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4</a:t>
            </a:r>
            <a:r>
              <a:rPr lang="hu-HU" dirty="0" smtClean="0"/>
              <a:t>. </a:t>
            </a:r>
            <a:r>
              <a:rPr lang="hu-HU" dirty="0" smtClean="0"/>
              <a:t>Példa – Ez is nagyon hasznos!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800" dirty="0" smtClean="0"/>
              <a:t>Írjunk olyan saját blokkot, amellyel „óvatosan”, gyorsuló sebességgel indul el! </a:t>
            </a:r>
          </a:p>
          <a:p>
            <a:r>
              <a:rPr lang="hu-HU" sz="2800" dirty="0" smtClean="0"/>
              <a:t>Bemenet: hány mp-ig gyorsuljon (sec, maximum 5), mekkora legyen a gyorsulás mértéke? (a, maximum 20). Így a </a:t>
            </a:r>
            <a:r>
              <a:rPr lang="hu-HU" sz="2800" dirty="0" err="1" smtClean="0"/>
              <a:t>max</a:t>
            </a:r>
            <a:r>
              <a:rPr lang="hu-HU" sz="2800" dirty="0" smtClean="0"/>
              <a:t> 100-as sebesség= 5*20.</a:t>
            </a:r>
          </a:p>
          <a:p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3198043" y="5144870"/>
            <a:ext cx="6802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sebesség az eltelt idő függvényében növekedjen! </a:t>
            </a:r>
            <a:br>
              <a:rPr lang="hu-HU" dirty="0" smtClean="0"/>
            </a:br>
            <a:r>
              <a:rPr lang="hu-HU" dirty="0" err="1" smtClean="0"/>
              <a:t>Timer</a:t>
            </a:r>
            <a:r>
              <a:rPr lang="hu-HU" dirty="0" smtClean="0"/>
              <a:t> blokk használata: </a:t>
            </a:r>
            <a:r>
              <a:rPr lang="hu-HU" dirty="0" err="1" smtClean="0"/>
              <a:t>reset</a:t>
            </a:r>
            <a:r>
              <a:rPr lang="hu-HU" dirty="0" smtClean="0"/>
              <a:t>, majd </a:t>
            </a:r>
            <a:r>
              <a:rPr lang="hu-HU" dirty="0" err="1" smtClean="0"/>
              <a:t>measure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9415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kör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TM04033919[[fn=Áramkör]]</Template>
  <TotalTime>165</TotalTime>
  <Words>224</Words>
  <Application>Microsoft Office PowerPoint</Application>
  <PresentationFormat>Szélesvásznú</PresentationFormat>
  <Paragraphs>21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1" baseType="lpstr">
      <vt:lpstr>Arial</vt:lpstr>
      <vt:lpstr>Cambria Math</vt:lpstr>
      <vt:lpstr>Trebuchet MS</vt:lpstr>
      <vt:lpstr>Tw Cen MT</vt:lpstr>
      <vt:lpstr>Áramkör</vt:lpstr>
      <vt:lpstr>EV3 Programozás - Saját blokkok</vt:lpstr>
      <vt:lpstr>Saját blokkok használata</vt:lpstr>
      <vt:lpstr>1. példa</vt:lpstr>
      <vt:lpstr>2. Példa </vt:lpstr>
      <vt:lpstr>3. Példa – nagyon hasznos!!!!!!</vt:lpstr>
      <vt:lpstr>4. Példa – Ez is nagyon hasznos!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EV3 Programozás Haladó Témák</dc:title>
  <dc:creator>gaborko</dc:creator>
  <cp:lastModifiedBy>Windows-felhasználó</cp:lastModifiedBy>
  <cp:revision>12</cp:revision>
  <dcterms:created xsi:type="dcterms:W3CDTF">2017-03-06T11:28:51Z</dcterms:created>
  <dcterms:modified xsi:type="dcterms:W3CDTF">2019-03-05T10:36:12Z</dcterms:modified>
</cp:coreProperties>
</file>