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7" r:id="rId11"/>
    <p:sldId id="269" r:id="rId12"/>
    <p:sldId id="272" r:id="rId13"/>
    <p:sldId id="268" r:id="rId14"/>
    <p:sldId id="270" r:id="rId15"/>
    <p:sldId id="273" r:id="rId16"/>
    <p:sldId id="271" r:id="rId17"/>
    <p:sldId id="266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4" r:id="rId31"/>
    <p:sldId id="288" r:id="rId32"/>
    <p:sldId id="287" r:id="rId33"/>
    <p:sldId id="289" r:id="rId34"/>
    <p:sldId id="290" r:id="rId35"/>
    <p:sldId id="291" r:id="rId36"/>
    <p:sldId id="292" r:id="rId37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4" d="100"/>
          <a:sy n="74" d="100"/>
        </p:scale>
        <p:origin x="28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5276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50275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97749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97962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05024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738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024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65919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1561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11554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18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55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5C678A-F6CC-4360-8491-4E531204A19E}" type="datetimeFigureOut">
              <a:rPr lang="hu-HU" smtClean="0"/>
              <a:t>2019. 03. 06.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78CD-20EC-44F5-B473-5F6D9EA49D2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046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Robot-Design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Hardware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8776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Ha kívülről megtámogatjuk a motor tengelyeket, akkor nem hajlanak be és a keréktávolságok is fixek maradnak.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7381" y="365125"/>
            <a:ext cx="4655127" cy="621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4588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7364" y="462106"/>
            <a:ext cx="10515600" cy="1491384"/>
          </a:xfrm>
        </p:spPr>
        <p:txBody>
          <a:bodyPr/>
          <a:lstStyle/>
          <a:p>
            <a:r>
              <a:rPr lang="hu-HU" dirty="0" smtClean="0"/>
              <a:t>3. Jármű geometria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7364" y="2457135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/>
              <a:t>T</a:t>
            </a:r>
            <a:r>
              <a:rPr lang="hu-HU" sz="2800" dirty="0" smtClean="0"/>
              <a:t>ömör forma, a szenzorok jó helyen.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4" y="1372090"/>
            <a:ext cx="8812801" cy="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5884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4966855" cy="4351338"/>
          </a:xfrm>
        </p:spPr>
        <p:txBody>
          <a:bodyPr/>
          <a:lstStyle/>
          <a:p>
            <a:r>
              <a:rPr lang="hu-HU" dirty="0" smtClean="0"/>
              <a:t>Minél kisebb és tömörebb legyen a robot!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5055" y="609600"/>
            <a:ext cx="6185891" cy="6082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1997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A hatékony használathoz a </a:t>
            </a:r>
            <a:r>
              <a:rPr lang="hu-HU" dirty="0" err="1" smtClean="0"/>
              <a:t>color</a:t>
            </a:r>
            <a:r>
              <a:rPr lang="hu-HU" dirty="0" smtClean="0"/>
              <a:t> szenzor a kerekek előtt középen legyen, a talajtól </a:t>
            </a:r>
            <a:r>
              <a:rPr lang="hu-HU" dirty="0" err="1" smtClean="0"/>
              <a:t>megflelő</a:t>
            </a:r>
            <a:r>
              <a:rPr lang="hu-HU" dirty="0" smtClean="0"/>
              <a:t> távolságban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0144" y="1228773"/>
            <a:ext cx="3594327" cy="4948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4590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A </a:t>
            </a:r>
            <a:r>
              <a:rPr lang="hu-HU" dirty="0" err="1" smtClean="0"/>
              <a:t>gyro</a:t>
            </a:r>
            <a:r>
              <a:rPr lang="hu-HU" dirty="0" smtClean="0"/>
              <a:t> szenzort érdemes a motorok közé rakni, hogy minél kevesebb kábel fusson fent.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8618" y="1900094"/>
            <a:ext cx="3141600" cy="210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061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7364" y="462106"/>
            <a:ext cx="10515600" cy="1491384"/>
          </a:xfrm>
        </p:spPr>
        <p:txBody>
          <a:bodyPr/>
          <a:lstStyle/>
          <a:p>
            <a:r>
              <a:rPr lang="hu-HU" dirty="0"/>
              <a:t>4</a:t>
            </a:r>
            <a:r>
              <a:rPr lang="hu-HU" dirty="0" smtClean="0"/>
              <a:t>. EV3 és a kábelek</a:t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727364" y="2457135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robot részek, kábelek dizájnos elhelyezése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364" y="1440313"/>
            <a:ext cx="8364001" cy="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713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Az képernyő a robot főirányába mutasson.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1" y="2242039"/>
            <a:ext cx="4180619" cy="280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33662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Minden kábel belül fusson a motorok és a tégla között!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26037" y="852473"/>
            <a:ext cx="3927764" cy="5347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29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/>
          <a:lstStyle/>
          <a:p>
            <a:pPr marL="0" indent="0">
              <a:buNone/>
            </a:pPr>
            <a:r>
              <a:rPr lang="hu-HU" smtClean="0"/>
              <a:t>A </a:t>
            </a:r>
            <a:r>
              <a:rPr lang="hu-HU" dirty="0" smtClean="0"/>
              <a:t>töltő csatlakozó hely és a </a:t>
            </a:r>
            <a:r>
              <a:rPr lang="hu-HU" dirty="0" err="1" smtClean="0"/>
              <a:t>ledek</a:t>
            </a:r>
            <a:r>
              <a:rPr lang="hu-HU" dirty="0" smtClean="0"/>
              <a:t> elérhetők legyenek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3297" y="2050227"/>
            <a:ext cx="5110103" cy="3311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1627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7364" y="462106"/>
            <a:ext cx="10515600" cy="1491384"/>
          </a:xfrm>
        </p:spPr>
        <p:txBody>
          <a:bodyPr>
            <a:normAutofit fontScale="90000"/>
          </a:bodyPr>
          <a:lstStyle/>
          <a:p>
            <a:r>
              <a:rPr lang="hu-HU" dirty="0"/>
              <a:t>5</a:t>
            </a:r>
            <a:r>
              <a:rPr lang="hu-HU" dirty="0" smtClean="0"/>
              <a:t>. Csatlakozó moduláris eszközök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524181" y="2067636"/>
            <a:ext cx="1044632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kiegészítők nagyszerűek az </a:t>
            </a:r>
            <a:r>
              <a:rPr lang="hu-HU" sz="2800" dirty="0" err="1" smtClean="0"/>
              <a:t>FLL-re</a:t>
            </a:r>
            <a:r>
              <a:rPr lang="hu-HU" sz="2800" dirty="0" smtClean="0"/>
              <a:t>, fontos fejlesztések!</a:t>
            </a:r>
          </a:p>
          <a:p>
            <a:r>
              <a:rPr lang="hu-HU" sz="2800" dirty="0" smtClean="0"/>
              <a:t>Az átállási időt jelentősen csökkentik!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4181" y="1099472"/>
            <a:ext cx="10118401" cy="5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8284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Erős masszív szerkezet</a:t>
            </a:r>
          </a:p>
          <a:p>
            <a:r>
              <a:rPr lang="hu-HU" dirty="0" smtClean="0"/>
              <a:t>Külső védőkeret</a:t>
            </a:r>
          </a:p>
          <a:p>
            <a:r>
              <a:rPr lang="hu-HU" dirty="0" smtClean="0"/>
              <a:t>Jármű geometria</a:t>
            </a:r>
          </a:p>
          <a:p>
            <a:r>
              <a:rPr lang="hu-HU" dirty="0" smtClean="0"/>
              <a:t>Tégla és a kábelek</a:t>
            </a:r>
          </a:p>
          <a:p>
            <a:r>
              <a:rPr lang="hu-HU" dirty="0" smtClean="0"/>
              <a:t>Kiegészítők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3247" y="706400"/>
            <a:ext cx="3141600" cy="4885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4155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csatlakozó hely legyen jól kialakított, ne kelljen később rajta alakítani.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979" y="2338693"/>
            <a:ext cx="5839821" cy="383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0452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58783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kiegészítők úgy legyenek megépítve és továbbfejlesztve, hogy  a roboton ne kelljen változtatni.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Különböző csapattagok párhuzamosan tudnak dolgozni különböző kiegészítőkön.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1999" y="2966300"/>
            <a:ext cx="5100001" cy="334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2988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Fejlesztési tanácsok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Két közepes motor egy helyett</a:t>
            </a:r>
          </a:p>
          <a:p>
            <a:r>
              <a:rPr lang="hu-HU" dirty="0" smtClean="0"/>
              <a:t>Több színszenzor</a:t>
            </a:r>
          </a:p>
          <a:p>
            <a:pPr lvl="1"/>
            <a:r>
              <a:rPr lang="hu-HU" dirty="0" smtClean="0"/>
              <a:t>Egy a vonalkövetésre</a:t>
            </a:r>
          </a:p>
          <a:p>
            <a:pPr lvl="1"/>
            <a:r>
              <a:rPr lang="hu-HU" dirty="0" smtClean="0"/>
              <a:t>Egy a keresztező vonalak észleléséhez elől vagy hátul</a:t>
            </a:r>
          </a:p>
          <a:p>
            <a:pPr lvl="1"/>
            <a:r>
              <a:rPr lang="hu-HU" dirty="0" smtClean="0"/>
              <a:t>Két színszenzor egymás mellett elegendő távolságban a vonalhoz igazodáshoz</a:t>
            </a:r>
          </a:p>
          <a:p>
            <a:r>
              <a:rPr lang="hu-HU" dirty="0" smtClean="0"/>
              <a:t>Találj ki új csatolófelületeket a kiegészítőkhöz, és teszteld azokat!</a:t>
            </a:r>
          </a:p>
          <a:p>
            <a:r>
              <a:rPr lang="hu-HU" dirty="0" smtClean="0"/>
              <a:t>Árnyékold/védd a színszenzort, hogy mindig azonos fényviszonyok legyenek!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997860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 err="1" smtClean="0"/>
              <a:t>Robot-Design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Software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5990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Szervezettség</a:t>
            </a:r>
          </a:p>
          <a:p>
            <a:r>
              <a:rPr lang="hu-HU" dirty="0" smtClean="0"/>
              <a:t>Mozgás típusok</a:t>
            </a:r>
          </a:p>
          <a:p>
            <a:r>
              <a:rPr lang="hu-HU" dirty="0" smtClean="0"/>
              <a:t>Mozgások lezárása</a:t>
            </a:r>
          </a:p>
          <a:p>
            <a:r>
              <a:rPr lang="hu-HU" dirty="0" smtClean="0"/>
              <a:t>Saját blokkok</a:t>
            </a:r>
          </a:p>
          <a:p>
            <a:r>
              <a:rPr lang="hu-HU" dirty="0" err="1" smtClean="0"/>
              <a:t>Nyomonkövetés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0600" y="884017"/>
            <a:ext cx="3223200" cy="4896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00382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052"/>
            <a:ext cx="10515600" cy="149138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1. Szervezettség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685800" y="2057090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Másolatok és beszédes nevek időt és bosszúságot takarítanak meg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5381" y="1134944"/>
            <a:ext cx="7752001" cy="55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9749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382" y="495589"/>
            <a:ext cx="6700418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Rendszeresen készíts másolatot a projektről! Minden fontosabb változás után. </a:t>
            </a:r>
          </a:p>
          <a:p>
            <a:pPr marL="0" indent="0">
              <a:buNone/>
            </a:pPr>
            <a:r>
              <a:rPr lang="hu-HU" dirty="0" smtClean="0"/>
              <a:t>Használj beszédes elnevezéseket dátummal és rövid leírással!</a:t>
            </a:r>
          </a:p>
          <a:p>
            <a:pPr marL="0" indent="0">
              <a:buNone/>
            </a:pPr>
            <a:r>
              <a:rPr lang="hu-HU" dirty="0" smtClean="0"/>
              <a:t>Az egyetlen végleges projekt változat mindig külön legyen jelölve és csak az legyen végül a téglán!</a:t>
            </a:r>
          </a:p>
          <a:p>
            <a:pPr marL="0" indent="0">
              <a:buNone/>
            </a:pPr>
            <a:r>
              <a:rPr lang="hu-HU" dirty="0" smtClean="0"/>
              <a:t>Programok sorszámozása hasznos az </a:t>
            </a:r>
            <a:r>
              <a:rPr lang="hu-HU" dirty="0" err="1" smtClean="0"/>
              <a:t>FLL-hez</a:t>
            </a:r>
            <a:r>
              <a:rPr lang="hu-HU" dirty="0" smtClean="0"/>
              <a:t>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64089" y="495589"/>
            <a:ext cx="4855201" cy="42228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84236"/>
            <a:ext cx="4814401" cy="34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6059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4236" y="731116"/>
            <a:ext cx="6587836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A kommentek nagyon megkönnyítik a munkát a csapatnak és a bíróknak is! A változások és a fejlesztések is sokkal jobban nyomon követhetők!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144" y="2697028"/>
            <a:ext cx="10526401" cy="376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5407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052"/>
            <a:ext cx="10515600" cy="1491384"/>
          </a:xfrm>
        </p:spPr>
        <p:txBody>
          <a:bodyPr>
            <a:normAutofit fontScale="90000"/>
          </a:bodyPr>
          <a:lstStyle/>
          <a:p>
            <a:r>
              <a:rPr lang="hu-HU" dirty="0"/>
              <a:t>2</a:t>
            </a:r>
            <a:r>
              <a:rPr lang="hu-HU" dirty="0" smtClean="0"/>
              <a:t>. Mozgás fajták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8764" y="2018498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zöld blokkokon kívül különböző mozgástípusok is vannak!</a:t>
            </a:r>
            <a:endParaRPr lang="hu-HU" sz="2800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60271"/>
            <a:ext cx="7833601" cy="48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478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62382" y="495589"/>
            <a:ext cx="6700418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Szenzoros követések:</a:t>
            </a:r>
            <a:endParaRPr lang="hu-HU" dirty="0"/>
          </a:p>
        </p:txBody>
      </p:sp>
      <p:pic>
        <p:nvPicPr>
          <p:cNvPr id="2" name="Kép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2619" y="756661"/>
            <a:ext cx="5212254" cy="5589043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3812591" y="1490403"/>
            <a:ext cx="16548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Irány követés – </a:t>
            </a:r>
            <a:r>
              <a:rPr lang="hu-HU" b="1" dirty="0" err="1" smtClean="0"/>
              <a:t>gyro</a:t>
            </a:r>
            <a:r>
              <a:rPr lang="hu-HU" b="1" dirty="0" smtClean="0"/>
              <a:t> szenzor</a:t>
            </a:r>
            <a:endParaRPr lang="hu-HU" b="1" dirty="0"/>
          </a:p>
        </p:txBody>
      </p:sp>
      <p:sp>
        <p:nvSpPr>
          <p:cNvPr id="5" name="Szövegdoboz 4"/>
          <p:cNvSpPr txBox="1"/>
          <p:nvPr/>
        </p:nvSpPr>
        <p:spPr>
          <a:xfrm>
            <a:off x="3888063" y="3312346"/>
            <a:ext cx="14845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Vonalkövetés – szín szenzor</a:t>
            </a:r>
            <a:endParaRPr lang="hu-HU" b="1" dirty="0"/>
          </a:p>
        </p:txBody>
      </p:sp>
      <p:sp>
        <p:nvSpPr>
          <p:cNvPr id="6" name="Szövegdoboz 5"/>
          <p:cNvSpPr txBox="1"/>
          <p:nvPr/>
        </p:nvSpPr>
        <p:spPr>
          <a:xfrm>
            <a:off x="3982919" y="4973068"/>
            <a:ext cx="14845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 smtClean="0"/>
              <a:t>Falkövetés – ultrahang szenzor</a:t>
            </a:r>
            <a:endParaRPr lang="hu-HU" b="1" dirty="0"/>
          </a:p>
        </p:txBody>
      </p:sp>
    </p:spTree>
    <p:extLst>
      <p:ext uri="{BB962C8B-B14F-4D97-AF65-F5344CB8AC3E}">
        <p14:creationId xmlns:p14="http://schemas.microsoft.com/office/powerpoint/2010/main" val="383234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1. Erős masszív szerkezet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57087" y="1690688"/>
            <a:ext cx="7929486" cy="3465081"/>
          </a:xfrm>
        </p:spPr>
        <p:txBody>
          <a:bodyPr/>
          <a:lstStyle/>
          <a:p>
            <a:r>
              <a:rPr lang="hu-HU" dirty="0" smtClean="0"/>
              <a:t>Nincs lötyögés, nincsenek elhagyott alkatrészek, a tégla kézbe fogható</a:t>
            </a:r>
          </a:p>
          <a:p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099" y="3776345"/>
            <a:ext cx="7058401" cy="61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498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799" y="749208"/>
            <a:ext cx="11097601" cy="5110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9745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753052"/>
            <a:ext cx="10515600" cy="1491384"/>
          </a:xfrm>
        </p:spPr>
        <p:txBody>
          <a:bodyPr>
            <a:normAutofit fontScale="90000"/>
          </a:bodyPr>
          <a:lstStyle/>
          <a:p>
            <a:r>
              <a:rPr lang="hu-HU" dirty="0"/>
              <a:t>2</a:t>
            </a:r>
            <a:r>
              <a:rPr lang="hu-HU" dirty="0" smtClean="0"/>
              <a:t>. Mozgások lezárása</a:t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/>
            </a:r>
            <a:br>
              <a:rPr lang="hu-HU" dirty="0" smtClean="0"/>
            </a:br>
            <a:endParaRPr lang="hu-HU" dirty="0"/>
          </a:p>
        </p:txBody>
      </p:sp>
      <p:sp>
        <p:nvSpPr>
          <p:cNvPr id="5" name="Szövegdoboz 4"/>
          <p:cNvSpPr txBox="1"/>
          <p:nvPr/>
        </p:nvSpPr>
        <p:spPr>
          <a:xfrm>
            <a:off x="498764" y="2018498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A szenzor értékre várni többet nyújt, mint a motor fordulat beállítása</a:t>
            </a:r>
            <a:endParaRPr lang="hu-HU" sz="28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109216"/>
            <a:ext cx="8608801" cy="6120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0719" y="2541718"/>
            <a:ext cx="4429483" cy="424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6247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26" y="1506071"/>
            <a:ext cx="10975201" cy="500820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813" y="441557"/>
            <a:ext cx="6936001" cy="5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25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71915" y="835920"/>
            <a:ext cx="9736043" cy="5199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45904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98350" y="47878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3. Saját blokkok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350" y="1178177"/>
            <a:ext cx="8119201" cy="49980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072227"/>
            <a:ext cx="11138401" cy="447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5175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644562" y="52395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u-HU" dirty="0" smtClean="0"/>
              <a:t>5. Nyomkövetés – hibák megtalálásához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694" y="1376979"/>
            <a:ext cx="10626468" cy="5001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24191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Fejlesztési lehetőségek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hu-HU" dirty="0" err="1" smtClean="0"/>
              <a:t>Gyro</a:t>
            </a:r>
            <a:r>
              <a:rPr lang="hu-HU" dirty="0" smtClean="0"/>
              <a:t> </a:t>
            </a:r>
            <a:r>
              <a:rPr lang="hu-HU" dirty="0" err="1" smtClean="0"/>
              <a:t>drift</a:t>
            </a:r>
            <a:r>
              <a:rPr lang="hu-HU" dirty="0" smtClean="0"/>
              <a:t> kiküszöbölése</a:t>
            </a:r>
          </a:p>
          <a:p>
            <a:r>
              <a:rPr lang="hu-HU" dirty="0" smtClean="0"/>
              <a:t>A különböző programrészeket a tégla különböző gombjai indítsanak</a:t>
            </a:r>
          </a:p>
          <a:p>
            <a:r>
              <a:rPr lang="hu-HU" dirty="0" smtClean="0"/>
              <a:t>Kalibrálni kell a színszenzort</a:t>
            </a:r>
          </a:p>
          <a:p>
            <a:r>
              <a:rPr lang="hu-HU" dirty="0" smtClean="0"/>
              <a:t>Két színszenzorral a vonalhoz igazodni hasznos lehet</a:t>
            </a:r>
          </a:p>
          <a:p>
            <a:r>
              <a:rPr lang="hu-HU" dirty="0" smtClean="0"/>
              <a:t>PID vonalkövetés</a:t>
            </a:r>
          </a:p>
          <a:p>
            <a:r>
              <a:rPr lang="hu-HU" dirty="0" smtClean="0"/>
              <a:t>Több színszenzor kalibrálása – probléma!!</a:t>
            </a:r>
          </a:p>
          <a:p>
            <a:r>
              <a:rPr lang="hu-HU" dirty="0" smtClean="0"/>
              <a:t>Munka text fájlokkal a téglán (saját kalibráció, szenzor log </a:t>
            </a:r>
            <a:r>
              <a:rPr lang="hu-HU" dirty="0" err="1" smtClean="0"/>
              <a:t>stb</a:t>
            </a:r>
            <a:r>
              <a:rPr lang="hu-HU" dirty="0" smtClean="0"/>
              <a:t>)</a:t>
            </a:r>
          </a:p>
          <a:p>
            <a:r>
              <a:rPr lang="hu-HU" dirty="0" err="1" smtClean="0"/>
              <a:t>Unregulated</a:t>
            </a:r>
            <a:r>
              <a:rPr lang="hu-HU" dirty="0" smtClean="0"/>
              <a:t> motor használata (a gyorsulás, sebesség és megállás teljes vezérléséhez)</a:t>
            </a:r>
          </a:p>
          <a:p>
            <a:r>
              <a:rPr lang="hu-HU" dirty="0" smtClean="0"/>
              <a:t>Saját </a:t>
            </a:r>
            <a:r>
              <a:rPr lang="hu-HU" dirty="0" err="1" smtClean="0"/>
              <a:t>move</a:t>
            </a:r>
            <a:r>
              <a:rPr lang="hu-HU" dirty="0" smtClean="0"/>
              <a:t> blokkok írása</a:t>
            </a:r>
          </a:p>
        </p:txBody>
      </p:sp>
    </p:spTree>
    <p:extLst>
      <p:ext uri="{BB962C8B-B14F-4D97-AF65-F5344CB8AC3E}">
        <p14:creationId xmlns:p14="http://schemas.microsoft.com/office/powerpoint/2010/main" val="19140750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Kiegészítő </a:t>
            </a:r>
            <a:r>
              <a:rPr lang="hu-HU" dirty="0" smtClean="0">
                <a:solidFill>
                  <a:srgbClr val="FF0000"/>
                </a:solidFill>
              </a:rPr>
              <a:t>építő elemek</a:t>
            </a:r>
            <a:r>
              <a:rPr lang="hu-HU" dirty="0" smtClean="0"/>
              <a:t> biztosítják a derékszögű csatlakozásokat, és megvédenek a további alkatrészek elhagyásától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9891" y="573029"/>
            <a:ext cx="3916800" cy="5212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647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975764" cy="4351338"/>
          </a:xfrm>
        </p:spPr>
        <p:txBody>
          <a:bodyPr/>
          <a:lstStyle/>
          <a:p>
            <a:r>
              <a:rPr lang="hu-HU" dirty="0" smtClean="0"/>
              <a:t>Ahhoz, hogy a golyó-kerék ne szakadjon le, </a:t>
            </a:r>
            <a:r>
              <a:rPr lang="hu-HU" dirty="0" smtClean="0">
                <a:solidFill>
                  <a:srgbClr val="FF0000"/>
                </a:solidFill>
              </a:rPr>
              <a:t>keretegységbe</a:t>
            </a:r>
            <a:r>
              <a:rPr lang="hu-HU" dirty="0" smtClean="0"/>
              <a:t> kell építeni, nem csak csatlakoztatni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1455" y="628162"/>
            <a:ext cx="3916800" cy="554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2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714927" cy="4351338"/>
          </a:xfrm>
        </p:spPr>
        <p:txBody>
          <a:bodyPr/>
          <a:lstStyle/>
          <a:p>
            <a:r>
              <a:rPr lang="hu-HU" dirty="0" smtClean="0"/>
              <a:t>Ahhoz, hogy szilárdan csatlakoztatható legyen, muszáj kézbe foghatónak lenni a téglának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3127" y="648653"/>
            <a:ext cx="3957600" cy="5283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8437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7364" y="462106"/>
            <a:ext cx="10515600" cy="1491384"/>
          </a:xfrm>
        </p:spPr>
        <p:txBody>
          <a:bodyPr/>
          <a:lstStyle/>
          <a:p>
            <a:r>
              <a:rPr lang="hu-HU" dirty="0" smtClean="0"/>
              <a:t>2. Külső védőkeret</a:t>
            </a:r>
            <a:br>
              <a:rPr lang="hu-HU" dirty="0" smtClean="0"/>
            </a:b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52581" y="1537257"/>
            <a:ext cx="9261601" cy="591600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727364" y="2493220"/>
            <a:ext cx="104463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/>
              <a:t>Csökkentett kockázat. Javuló navigáció. Precíz vontatás</a:t>
            </a:r>
            <a:r>
              <a:rPr lang="hu-HU" dirty="0" smtClean="0"/>
              <a:t>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650784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Sima homlokzat, sima oldalak megvédik a kerekeket, hogy beleakadjanak a modellekbe</a:t>
            </a:r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0727" y="1027906"/>
            <a:ext cx="3913909" cy="5322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812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838200" y="1825625"/>
            <a:ext cx="6601691" cy="4351338"/>
          </a:xfrm>
        </p:spPr>
        <p:txBody>
          <a:bodyPr/>
          <a:lstStyle/>
          <a:p>
            <a:r>
              <a:rPr lang="hu-HU" dirty="0" smtClean="0"/>
              <a:t>A tábla oldalához simulás </a:t>
            </a:r>
            <a:r>
              <a:rPr lang="hu-HU" dirty="0" err="1" smtClean="0"/>
              <a:t>szolíd</a:t>
            </a:r>
            <a:r>
              <a:rPr lang="hu-HU" dirty="0" smtClean="0"/>
              <a:t>, sima hátfalat igényel. A kábelek nem lehetnek útban</a:t>
            </a:r>
          </a:p>
          <a:p>
            <a:pPr marL="0" indent="0"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8307" y="3042746"/>
            <a:ext cx="4975493" cy="3269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7099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497</TotalTime>
  <Words>535</Words>
  <Application>Microsoft Office PowerPoint</Application>
  <PresentationFormat>Szélesvásznú</PresentationFormat>
  <Paragraphs>75</Paragraphs>
  <Slides>36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36</vt:i4>
      </vt:variant>
    </vt:vector>
  </HeadingPairs>
  <TitlesOfParts>
    <vt:vector size="40" baseType="lpstr">
      <vt:lpstr>Arial</vt:lpstr>
      <vt:lpstr>Calibri</vt:lpstr>
      <vt:lpstr>Calibri Light</vt:lpstr>
      <vt:lpstr>Office-téma</vt:lpstr>
      <vt:lpstr>Robot-Design</vt:lpstr>
      <vt:lpstr>PowerPoint bemutató</vt:lpstr>
      <vt:lpstr>1. Erős masszív szerkezet</vt:lpstr>
      <vt:lpstr>PowerPoint bemutató</vt:lpstr>
      <vt:lpstr>PowerPoint bemutató</vt:lpstr>
      <vt:lpstr>PowerPoint bemutató</vt:lpstr>
      <vt:lpstr>2. Külső védőkeret </vt:lpstr>
      <vt:lpstr>PowerPoint bemutató</vt:lpstr>
      <vt:lpstr>PowerPoint bemutató</vt:lpstr>
      <vt:lpstr>PowerPoint bemutató</vt:lpstr>
      <vt:lpstr>3. Jármű geometria </vt:lpstr>
      <vt:lpstr>PowerPoint bemutató</vt:lpstr>
      <vt:lpstr>PowerPoint bemutató</vt:lpstr>
      <vt:lpstr>PowerPoint bemutató</vt:lpstr>
      <vt:lpstr>4. EV3 és a kábelek </vt:lpstr>
      <vt:lpstr>PowerPoint bemutató</vt:lpstr>
      <vt:lpstr>PowerPoint bemutató</vt:lpstr>
      <vt:lpstr>PowerPoint bemutató</vt:lpstr>
      <vt:lpstr>5. Csatlakozó moduláris eszközök  </vt:lpstr>
      <vt:lpstr>PowerPoint bemutató</vt:lpstr>
      <vt:lpstr>PowerPoint bemutató</vt:lpstr>
      <vt:lpstr>Fejlesztési tanácsok</vt:lpstr>
      <vt:lpstr>Robot-Design</vt:lpstr>
      <vt:lpstr>PowerPoint bemutató</vt:lpstr>
      <vt:lpstr>1. Szervezettség   </vt:lpstr>
      <vt:lpstr>PowerPoint bemutató</vt:lpstr>
      <vt:lpstr>PowerPoint bemutató</vt:lpstr>
      <vt:lpstr>2. Mozgás fajták   </vt:lpstr>
      <vt:lpstr>PowerPoint bemutató</vt:lpstr>
      <vt:lpstr>PowerPoint bemutató</vt:lpstr>
      <vt:lpstr>2. Mozgások lezárása   </vt:lpstr>
      <vt:lpstr>PowerPoint bemutató</vt:lpstr>
      <vt:lpstr>PowerPoint bemutató</vt:lpstr>
      <vt:lpstr>PowerPoint bemutató</vt:lpstr>
      <vt:lpstr>PowerPoint bemutató</vt:lpstr>
      <vt:lpstr>Fejlesztési lehetőségek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Robot-Design</dc:title>
  <dc:creator>gaborko</dc:creator>
  <cp:lastModifiedBy>Windows-felhasználó</cp:lastModifiedBy>
  <cp:revision>24</cp:revision>
  <dcterms:created xsi:type="dcterms:W3CDTF">2017-09-07T06:23:16Z</dcterms:created>
  <dcterms:modified xsi:type="dcterms:W3CDTF">2019-03-06T06:44:09Z</dcterms:modified>
</cp:coreProperties>
</file>