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60" r:id="rId6"/>
    <p:sldId id="261" r:id="rId7"/>
    <p:sldId id="263" r:id="rId8"/>
    <p:sldId id="262" r:id="rId9"/>
    <p:sldId id="264" r:id="rId10"/>
    <p:sldId id="268" r:id="rId11"/>
    <p:sldId id="265" r:id="rId12"/>
    <p:sldId id="270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010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2556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412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789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7100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36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4720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603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2896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1744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655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8A311-5C28-495F-BF1E-0CDE5552A347}" type="datetimeFigureOut">
              <a:rPr lang="hu-HU" smtClean="0"/>
              <a:t>2017.10.19.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C5FB-9966-463E-A3F5-829E18A6D27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000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5473" y="181265"/>
            <a:ext cx="10515600" cy="1325563"/>
          </a:xfrm>
        </p:spPr>
        <p:txBody>
          <a:bodyPr/>
          <a:lstStyle/>
          <a:p>
            <a:pPr algn="ctr"/>
            <a:r>
              <a:rPr lang="hu-HU" dirty="0" smtClean="0"/>
              <a:t>Vezérlési szerkezetek – Programstruktúrák (Flow </a:t>
            </a:r>
            <a:r>
              <a:rPr lang="hu-HU" dirty="0" err="1" smtClean="0"/>
              <a:t>Control</a:t>
            </a:r>
            <a:r>
              <a:rPr lang="hu-HU" dirty="0" smtClean="0"/>
              <a:t>)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031" t="79690" r="42796" b="1819"/>
          <a:stretch/>
        </p:blipFill>
        <p:spPr>
          <a:xfrm>
            <a:off x="2485623" y="2099256"/>
            <a:ext cx="6750258" cy="1742568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2485623" y="3915177"/>
            <a:ext cx="839616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Start      </a:t>
            </a:r>
            <a:r>
              <a:rPr lang="hu-HU" sz="2800" dirty="0" err="1" smtClean="0"/>
              <a:t>Wait</a:t>
            </a:r>
            <a:r>
              <a:rPr lang="hu-HU" sz="2800" dirty="0" smtClean="0"/>
              <a:t>        </a:t>
            </a:r>
            <a:r>
              <a:rPr lang="hu-HU" sz="2800" u="sng" dirty="0" err="1" smtClean="0">
                <a:solidFill>
                  <a:schemeClr val="accent2">
                    <a:lumMod val="75000"/>
                  </a:schemeClr>
                </a:solidFill>
              </a:rPr>
              <a:t>Loop</a:t>
            </a:r>
            <a:r>
              <a:rPr lang="hu-HU" sz="2800" dirty="0" smtClean="0"/>
              <a:t>         </a:t>
            </a:r>
            <a:r>
              <a:rPr lang="hu-HU" sz="2800" dirty="0" err="1" smtClean="0"/>
              <a:t>Switch</a:t>
            </a:r>
            <a:r>
              <a:rPr lang="hu-HU" sz="2800" dirty="0" smtClean="0"/>
              <a:t>      </a:t>
            </a:r>
            <a:r>
              <a:rPr lang="hu-HU" sz="2800" dirty="0" err="1" smtClean="0"/>
              <a:t>Loop</a:t>
            </a:r>
            <a:r>
              <a:rPr lang="hu-HU" sz="2800" dirty="0" smtClean="0"/>
              <a:t> </a:t>
            </a:r>
            <a:r>
              <a:rPr lang="hu-HU" sz="2800" dirty="0" err="1" smtClean="0"/>
              <a:t>Interrupt</a:t>
            </a:r>
            <a:r>
              <a:rPr lang="hu-HU" dirty="0" smtClean="0"/>
              <a:t>	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3330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Egyéb példák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robot benyomott érintőszenzor esetén menjen hátra, elengedett érintőszenzor esetén menjen előre. Közben ha fal közelébe ér 30 cm-re, álljon meg</a:t>
            </a:r>
          </a:p>
          <a:p>
            <a:r>
              <a:rPr lang="hu-HU" dirty="0"/>
              <a:t>Írjon programot, amelyet végrehajtva a robot egyenesen halad előre egy az alapszíntől jól megkülönböztethető színű csíkokat tartalmazó felületen! A csíkon áthaladva adjon hangjelzést!Ütközésérzékelő benyomására legyen vége a programnak.</a:t>
            </a:r>
          </a:p>
          <a:p>
            <a:r>
              <a:rPr lang="hu-HU" dirty="0"/>
              <a:t>Írjon programot, amelyet végrehajtva a robot a </a:t>
            </a:r>
            <a:r>
              <a:rPr lang="hu-HU" dirty="0" err="1"/>
              <a:t>fényszenzora</a:t>
            </a:r>
            <a:r>
              <a:rPr lang="hu-HU" dirty="0"/>
              <a:t> segítségével az alapszíntől jól megkülönböztethető színű útvonalat követ! Az útvonal lehet például egy fehér felületre felragasztott fekete szigetelőszalagból készített vonal.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68986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 nehezebb példa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Számolja meg a robot, hogy hány fekete csíkon haladt át, majd jelezze valahogy!</a:t>
            </a:r>
          </a:p>
          <a:p>
            <a:pPr lvl="1"/>
            <a:r>
              <a:rPr lang="hu-HU" dirty="0" smtClean="0"/>
              <a:t>Újdonság: változók használata, paraméter-átadás</a:t>
            </a:r>
          </a:p>
          <a:p>
            <a:r>
              <a:rPr lang="hu-HU" dirty="0" smtClean="0"/>
              <a:t>Próbáljuk meg úgy megoldani, hogy közben megálljon a robot, ha 20 cm-re akadály van.</a:t>
            </a:r>
          </a:p>
          <a:p>
            <a:pPr lvl="1"/>
            <a:r>
              <a:rPr lang="hu-HU" dirty="0" smtClean="0"/>
              <a:t>Újdonság: Párhuzamos szálak, </a:t>
            </a:r>
            <a:r>
              <a:rPr lang="hu-HU" dirty="0" err="1" smtClean="0"/>
              <a:t>Loop</a:t>
            </a:r>
            <a:r>
              <a:rPr lang="hu-HU" dirty="0" smtClean="0"/>
              <a:t> </a:t>
            </a:r>
            <a:r>
              <a:rPr lang="hu-HU" dirty="0" err="1" smtClean="0"/>
              <a:t>Interrupt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2007369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55158" y="280065"/>
            <a:ext cx="10515600" cy="1325563"/>
          </a:xfrm>
        </p:spPr>
        <p:txBody>
          <a:bodyPr/>
          <a:lstStyle/>
          <a:p>
            <a:r>
              <a:rPr lang="hu-HU" dirty="0" smtClean="0"/>
              <a:t>Paraméter-átadás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i="1" dirty="0"/>
              <a:t>7/P1. Írjon programot, amelyet végrehajtva a robot fehér alapú pályán elhelyezett fekete színű sávok fölött halad! A robot mozgásának sebességét a fényérzékelőjével mért érték határozza meg! Ha tehát a robot fehér színű felület felett halad, akkor gyorsabban mozogjon, míg fekete színű felett lassabban! (A fehér színen mért érték nagyobb, mint a feketén mért.) </a:t>
            </a:r>
            <a:endParaRPr lang="hu-HU" i="1" dirty="0" smtClean="0"/>
          </a:p>
          <a:p>
            <a:r>
              <a:rPr lang="hu-HU" dirty="0"/>
              <a:t>7/P3. Írjon programot, amelyet végrehajtva a robot az ultrahang </a:t>
            </a:r>
            <a:r>
              <a:rPr lang="hu-HU" dirty="0" err="1"/>
              <a:t>szenzora</a:t>
            </a:r>
            <a:r>
              <a:rPr lang="hu-HU" dirty="0"/>
              <a:t> által cm-ben mért értékkel arányos sebességgel halad egy akadály felé (folyamatosan lassulva). Ha az akadályt 10 cm-re megközelítette, akkor tolasson hátra, majd ütközésérzékelő benyomására álljon meg!</a:t>
            </a:r>
          </a:p>
        </p:txBody>
      </p:sp>
    </p:spTree>
    <p:extLst>
      <p:ext uri="{BB962C8B-B14F-4D97-AF65-F5344CB8AC3E}">
        <p14:creationId xmlns:p14="http://schemas.microsoft.com/office/powerpoint/2010/main" val="1373731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hu-HU" sz="3600" dirty="0" smtClean="0"/>
              <a:t>Ciklusok - Egy utasítás(sorozat) megismétlése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hu-HU" sz="2800" u="sng" dirty="0" smtClean="0"/>
              <a:t>1. Tudjuk</a:t>
            </a:r>
            <a:r>
              <a:rPr lang="hu-HU" sz="2800" u="sng" dirty="0"/>
              <a:t>, hogy hányszor </a:t>
            </a:r>
            <a:r>
              <a:rPr lang="hu-HU" sz="2800" dirty="0"/>
              <a:t>– </a:t>
            </a:r>
            <a:r>
              <a:rPr lang="hu-HU" sz="2800" b="1" dirty="0"/>
              <a:t>számlálós/növekményes ciklus:</a:t>
            </a:r>
          </a:p>
          <a:p>
            <a:pPr marL="0" indent="0">
              <a:buNone/>
            </a:pPr>
            <a:r>
              <a:rPr lang="hu-HU" dirty="0" smtClean="0"/>
              <a:t>		Írd le százszor: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Szeretem a fizikát.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Holnap önként felelek.</a:t>
            </a:r>
          </a:p>
          <a:p>
            <a:pPr marL="0" indent="0">
              <a:buNone/>
            </a:pPr>
            <a:r>
              <a:rPr lang="hu-HU" u="sng" dirty="0" smtClean="0"/>
              <a:t>2. Nem tudjuk meddig ismételjen </a:t>
            </a:r>
            <a:r>
              <a:rPr lang="hu-HU" dirty="0" smtClean="0"/>
              <a:t>– </a:t>
            </a:r>
            <a:r>
              <a:rPr lang="hu-HU" b="1" dirty="0" smtClean="0"/>
              <a:t>feltételes ciklus:</a:t>
            </a:r>
          </a:p>
          <a:p>
            <a:pPr marL="0" indent="0">
              <a:buNone/>
            </a:pPr>
            <a:r>
              <a:rPr lang="hu-HU" b="1" dirty="0" err="1" smtClean="0"/>
              <a:t>Előltesztelős</a:t>
            </a:r>
            <a:r>
              <a:rPr lang="hu-HU" b="1" dirty="0" smtClean="0"/>
              <a:t>: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Amíg 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nem kapok ötöst</a:t>
            </a:r>
            <a:r>
              <a:rPr lang="hu-HU" dirty="0" smtClean="0"/>
              <a:t>, addig: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minden este gyakorolok.</a:t>
            </a:r>
          </a:p>
          <a:p>
            <a:pPr marL="0" indent="0">
              <a:buNone/>
            </a:pPr>
            <a:r>
              <a:rPr lang="hu-HU" b="1" dirty="0" err="1" smtClean="0"/>
              <a:t>Hátultesztelős</a:t>
            </a:r>
            <a:r>
              <a:rPr lang="hu-HU" b="1" dirty="0" smtClean="0"/>
              <a:t>: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Addig gyakorolok, amíg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</a:rPr>
              <a:t>5-ös nem kapok</a:t>
            </a:r>
            <a:r>
              <a:rPr lang="hu-HU" dirty="0" smtClean="0"/>
              <a:t>.</a:t>
            </a:r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19635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9259" y="20879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6600" b="1" dirty="0" err="1" smtClean="0"/>
              <a:t>Loop</a:t>
            </a:r>
            <a:r>
              <a:rPr lang="hu-HU" sz="5400" b="1" dirty="0" smtClean="0"/>
              <a:t/>
            </a:r>
            <a:br>
              <a:rPr lang="hu-HU" sz="5400" b="1" dirty="0" smtClean="0"/>
            </a:br>
            <a:r>
              <a:rPr lang="hu-HU" sz="3100" b="1" dirty="0" smtClean="0"/>
              <a:t>Ciklus az EV3 grafikus nyelven</a:t>
            </a:r>
            <a:endParaRPr lang="hu-HU" sz="54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046" y="1594186"/>
            <a:ext cx="10515600" cy="4351338"/>
          </a:xfrm>
        </p:spPr>
        <p:txBody>
          <a:bodyPr>
            <a:normAutofit/>
          </a:bodyPr>
          <a:lstStyle/>
          <a:p>
            <a:r>
              <a:rPr lang="hu-HU" dirty="0" smtClean="0"/>
              <a:t>Számlálós (növekményes) ciklus</a:t>
            </a:r>
          </a:p>
          <a:p>
            <a:r>
              <a:rPr lang="hu-HU" dirty="0" smtClean="0"/>
              <a:t>Feltételes ciklus – </a:t>
            </a:r>
            <a:r>
              <a:rPr lang="hu-HU" dirty="0" err="1" smtClean="0"/>
              <a:t>hátultesztelős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b="1" dirty="0" smtClean="0"/>
              <a:t>Mindig a kilépés feltételét kell megfogalmazni!!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 rotWithShape="1">
          <a:blip r:embed="rId2"/>
          <a:srcRect l="26311" t="56207" r="30038" b="22744"/>
          <a:stretch/>
        </p:blipFill>
        <p:spPr>
          <a:xfrm>
            <a:off x="892400" y="4095482"/>
            <a:ext cx="4389548" cy="1128036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 rotWithShape="1">
          <a:blip r:embed="rId3"/>
          <a:srcRect l="34228" t="35466" r="38353" b="35188"/>
          <a:stretch/>
        </p:blipFill>
        <p:spPr>
          <a:xfrm>
            <a:off x="6469487" y="3642069"/>
            <a:ext cx="3567448" cy="203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6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Loop</a:t>
            </a:r>
            <a:r>
              <a:rPr lang="hu-HU" dirty="0" smtClean="0"/>
              <a:t> lehetséges kilépési feltételei: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0135" t="22863" r="21660" b="8766"/>
          <a:stretch/>
        </p:blipFill>
        <p:spPr>
          <a:xfrm>
            <a:off x="5310389" y="1589469"/>
            <a:ext cx="6665572" cy="4172756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-347729" y="1690688"/>
            <a:ext cx="708337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600" b="1" dirty="0" smtClean="0"/>
              <a:t>Szenzorral </a:t>
            </a:r>
            <a:r>
              <a:rPr lang="hu-HU" sz="2600" dirty="0" smtClean="0"/>
              <a:t>vezérelt kilépési feltétel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600" b="1" dirty="0" err="1" smtClean="0"/>
              <a:t>Unlimited</a:t>
            </a:r>
            <a:r>
              <a:rPr lang="hu-HU" sz="2600" dirty="0" smtClean="0"/>
              <a:t> (végtelen) ciklus esetén: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2600" dirty="0" smtClean="0"/>
              <a:t>Stop program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u-HU" sz="2600" dirty="0" err="1" smtClean="0"/>
              <a:t>Loop</a:t>
            </a:r>
            <a:r>
              <a:rPr lang="hu-HU" sz="2600" dirty="0" smtClean="0"/>
              <a:t> </a:t>
            </a:r>
            <a:r>
              <a:rPr lang="hu-HU" sz="2600" dirty="0" err="1" smtClean="0"/>
              <a:t>interrupt</a:t>
            </a:r>
            <a:endParaRPr lang="hu-HU" sz="2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600" b="1" dirty="0" err="1" smtClean="0"/>
              <a:t>Count</a:t>
            </a:r>
            <a:r>
              <a:rPr lang="hu-HU" sz="2600" dirty="0" smtClean="0"/>
              <a:t> – hányszor fusson le, </a:t>
            </a:r>
            <a:br>
              <a:rPr lang="hu-HU" sz="2600" dirty="0" smtClean="0"/>
            </a:br>
            <a:r>
              <a:rPr lang="hu-HU" sz="2600" dirty="0" smtClean="0"/>
              <a:t>ez a számlálós ciklus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600" b="1" dirty="0" smtClean="0"/>
              <a:t>Logikai feltétellel </a:t>
            </a:r>
            <a:r>
              <a:rPr lang="hu-HU" sz="2600" dirty="0" smtClean="0"/>
              <a:t>vezérelt kilépés(…)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u-HU" sz="2600" b="1" dirty="0" smtClean="0"/>
              <a:t>Hány másodpercig </a:t>
            </a:r>
            <a:r>
              <a:rPr lang="hu-HU" sz="2600" dirty="0" smtClean="0"/>
              <a:t>ismételjen </a:t>
            </a:r>
            <a:br>
              <a:rPr lang="hu-HU" sz="2600" dirty="0" smtClean="0"/>
            </a:br>
            <a:r>
              <a:rPr lang="hu-HU" sz="2600" dirty="0" smtClean="0"/>
              <a:t>(az utolsó lefutás mindig végig fut)</a:t>
            </a:r>
          </a:p>
        </p:txBody>
      </p:sp>
    </p:spTree>
    <p:extLst>
      <p:ext uri="{BB962C8B-B14F-4D97-AF65-F5344CB8AC3E}">
        <p14:creationId xmlns:p14="http://schemas.microsoft.com/office/powerpoint/2010/main" val="302335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 rotWithShape="1">
          <a:blip r:embed="rId2"/>
          <a:srcRect l="8593" t="18565" r="32017" b="27016"/>
          <a:stretch/>
        </p:blipFill>
        <p:spPr>
          <a:xfrm>
            <a:off x="1988885" y="1841680"/>
            <a:ext cx="9467946" cy="4623515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683635" y="107549"/>
            <a:ext cx="7030791" cy="1103066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>A </a:t>
            </a:r>
            <a:r>
              <a:rPr lang="hu-HU" dirty="0" err="1" smtClean="0">
                <a:solidFill>
                  <a:schemeClr val="accent2">
                    <a:lumMod val="75000"/>
                  </a:schemeClr>
                </a:solidFill>
              </a:rPr>
              <a:t>loop</a:t>
            </a:r>
            <a:r>
              <a:rPr lang="hu-HU" dirty="0" smtClean="0"/>
              <a:t> – </a:t>
            </a:r>
            <a:r>
              <a:rPr lang="hu-HU" dirty="0" err="1" smtClean="0"/>
              <a:t>hátultesztelős</a:t>
            </a:r>
            <a:r>
              <a:rPr lang="hu-HU" dirty="0" smtClean="0"/>
              <a:t> ciklus</a:t>
            </a:r>
            <a:br>
              <a:rPr lang="hu-HU" dirty="0" smtClean="0"/>
            </a:br>
            <a:r>
              <a:rPr lang="hu-HU" dirty="0" smtClean="0"/>
              <a:t>példa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41231" y="143311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Mindig a </a:t>
            </a:r>
            <a:r>
              <a:rPr lang="hu-HU" b="1" dirty="0" smtClean="0"/>
              <a:t>kilépés feltételét </a:t>
            </a:r>
            <a:r>
              <a:rPr lang="hu-HU" dirty="0" smtClean="0"/>
              <a:t>kell megadni!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67175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Feladatok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hu-HU" dirty="0"/>
              <a:t>Írjunk ciklussal olyan programot, amellyel a robot pontosan egy </a:t>
            </a:r>
            <a:r>
              <a:rPr lang="hu-HU" dirty="0" smtClean="0"/>
              <a:t>130 </a:t>
            </a:r>
            <a:r>
              <a:rPr lang="hu-HU" dirty="0"/>
              <a:t>cm-es négyzetet ír le</a:t>
            </a:r>
            <a:r>
              <a:rPr lang="hu-HU" dirty="0" smtClean="0"/>
              <a:t>! (a kerék átmérője 65 cm)</a:t>
            </a:r>
            <a:endParaRPr lang="hu-HU" dirty="0"/>
          </a:p>
          <a:p>
            <a:pPr marL="0" indent="0">
              <a:buNone/>
            </a:pPr>
            <a:endParaRPr lang="hu-HU" b="1" dirty="0" smtClean="0">
              <a:hlinkClick r:id="rId2" action="ppaction://hlinksldjump"/>
            </a:endParaRPr>
          </a:p>
          <a:p>
            <a:r>
              <a:rPr lang="hu-HU" dirty="0" smtClean="0">
                <a:hlinkClick r:id="rId2" action="ppaction://hlinksldjump"/>
              </a:rPr>
              <a:t>Megoldás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88191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838200" y="169068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 smtClean="0"/>
              <a:t>Írjunk ciklussal olyan programot, amellyel a robot pontosan egy 130 cm-es négyzetet ír le! </a:t>
            </a:r>
            <a:r>
              <a:rPr lang="hu-HU" dirty="0"/>
              <a:t>(a kerék átmérője 65 cm)</a:t>
            </a: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 rotWithShape="1">
          <a:blip r:embed="rId2"/>
          <a:srcRect l="6810" t="18379" r="26079" b="56733"/>
          <a:stretch/>
        </p:blipFill>
        <p:spPr>
          <a:xfrm>
            <a:off x="1021659" y="3016251"/>
            <a:ext cx="10426122" cy="206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56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Írjunk programot, mellyel a robot „menekül” előlünk! Ha 30 cm-re megközelítjük elől, akkor tolasson fél másodpercig. Mindezt addig ismételje, amíg nem ér fekete területre! </a:t>
            </a:r>
            <a:r>
              <a:rPr lang="hu-HU" dirty="0" smtClean="0">
                <a:hlinkClick r:id="rId2" action="ppaction://hlinksldjump"/>
              </a:rPr>
              <a:t>Megoldás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82128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Feladat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7200" t="16351" r="45478" b="49019"/>
          <a:stretch/>
        </p:blipFill>
        <p:spPr>
          <a:xfrm>
            <a:off x="1700010" y="2936383"/>
            <a:ext cx="7793372" cy="3039414"/>
          </a:xfrm>
          <a:prstGeom prst="rect">
            <a:avLst/>
          </a:prstGeom>
        </p:spPr>
      </p:pic>
      <p:sp>
        <p:nvSpPr>
          <p:cNvPr id="5" name="Tartalom helye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mtClean="0"/>
              <a:t>Írjunk programot, mellyel a robot „menekül” előlünk! Ha 30 cm-re megközelítjük elől, akkor tolasson fél másodpercig. Mindezt addig ismételje, amíg nem ér fekete területre!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13634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436</Words>
  <Application>Microsoft Office PowerPoint</Application>
  <PresentationFormat>Szélesvásznú</PresentationFormat>
  <Paragraphs>47</Paragraphs>
  <Slides>12</Slides>
  <Notes>0</Notes>
  <HiddenSlides>2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Office-téma</vt:lpstr>
      <vt:lpstr>Vezérlési szerkezetek – Programstruktúrák (Flow Control)</vt:lpstr>
      <vt:lpstr>Ciklusok - Egy utasítás(sorozat) megismétlése </vt:lpstr>
      <vt:lpstr>Loop Ciklus az EV3 grafikus nyelven</vt:lpstr>
      <vt:lpstr>Loop lehetséges kilépési feltételei:</vt:lpstr>
      <vt:lpstr>A loop – hátultesztelős ciklus példa</vt:lpstr>
      <vt:lpstr>Feladatok</vt:lpstr>
      <vt:lpstr>PowerPoint bemutató</vt:lpstr>
      <vt:lpstr>PowerPoint bemutató</vt:lpstr>
      <vt:lpstr>Feladat</vt:lpstr>
      <vt:lpstr>Egyéb példák</vt:lpstr>
      <vt:lpstr>Egy nehezebb példa</vt:lpstr>
      <vt:lpstr>Paraméter-átadás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Vezérlési szerkezetek – Programstruktúrák (Flow Control)</dc:title>
  <dc:creator>gaborko</dc:creator>
  <cp:lastModifiedBy>gaborko</cp:lastModifiedBy>
  <cp:revision>13</cp:revision>
  <dcterms:created xsi:type="dcterms:W3CDTF">2016-03-05T15:14:13Z</dcterms:created>
  <dcterms:modified xsi:type="dcterms:W3CDTF">2017-10-19T09:14:07Z</dcterms:modified>
</cp:coreProperties>
</file>