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4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03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96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4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8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23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0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07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0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2E1F-04A1-4C87-9120-6353A7168C1A}" type="datetimeFigureOut">
              <a:rPr lang="hu-HU" smtClean="0"/>
              <a:t>2017.04.01.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B2C6-7FC8-46BA-9339-280A7EF4F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3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66" y="1659351"/>
            <a:ext cx="8166598" cy="522483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65538" y="357085"/>
            <a:ext cx="9860924" cy="939634"/>
          </a:xfrm>
        </p:spPr>
        <p:txBody>
          <a:bodyPr/>
          <a:lstStyle/>
          <a:p>
            <a:r>
              <a:rPr lang="hu-HU" dirty="0" err="1" smtClean="0"/>
              <a:t>Mindstorms</a:t>
            </a:r>
            <a:r>
              <a:rPr lang="hu-HU" dirty="0" smtClean="0"/>
              <a:t> ev3 robotok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296719"/>
            <a:ext cx="9144000" cy="725263"/>
          </a:xfrm>
        </p:spPr>
        <p:txBody>
          <a:bodyPr/>
          <a:lstStyle/>
          <a:p>
            <a:r>
              <a:rPr lang="hu-HU" dirty="0" smtClean="0"/>
              <a:t>Vezérlési szerkezetek, programstruktúrák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9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Induljon el a robot, és színváltozásra álljon meg! </a:t>
            </a:r>
            <a:r>
              <a:rPr lang="hu-HU" dirty="0" smtClean="0">
                <a:hlinkClick r:id="rId2" action="ppaction://hlinksldjump"/>
              </a:rPr>
              <a:t>Megoldás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46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Induljon el a robot, és színváltozásra álljon meg!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7701" t="27852" r="63792" b="54690"/>
          <a:stretch/>
        </p:blipFill>
        <p:spPr>
          <a:xfrm>
            <a:off x="1343694" y="2897746"/>
            <a:ext cx="7839913" cy="25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Fehér felületen elindul a robot és a második fekete (irányára merőleges) vonalon álljon meg. </a:t>
            </a:r>
            <a:r>
              <a:rPr lang="hu-HU" dirty="0" smtClean="0">
                <a:hlinkClick r:id="rId2" action="ppaction://hlinksldjump"/>
              </a:rPr>
              <a:t>Megoldás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8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Fehér felületen elindul a robot és a második fekete (irányára </a:t>
            </a:r>
            <a:r>
              <a:rPr lang="hu-HU" dirty="0" smtClean="0"/>
              <a:t>kb. merőleges</a:t>
            </a:r>
            <a:r>
              <a:rPr lang="hu-HU" dirty="0" smtClean="0"/>
              <a:t>) vonalon álljon meg.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8691" t="27666" r="22417" b="53018"/>
          <a:stretch/>
        </p:blipFill>
        <p:spPr>
          <a:xfrm>
            <a:off x="125493" y="2859110"/>
            <a:ext cx="12066507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 konténer mellett elhaladva a Piros színű mellett álljon meg (a színszenzort oldalra kell szerelni.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11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0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dirty="0" smtClean="0">
                <a:solidFill>
                  <a:schemeClr val="accent1">
                    <a:lumMod val="75000"/>
                  </a:schemeClr>
                </a:solidFill>
              </a:rPr>
              <a:t>Előzetes tudás:</a:t>
            </a:r>
            <a:endParaRPr lang="hu-H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3350"/>
            <a:ext cx="10515600" cy="4351338"/>
          </a:xfrm>
        </p:spPr>
        <p:txBody>
          <a:bodyPr>
            <a:normAutofit/>
          </a:bodyPr>
          <a:lstStyle/>
          <a:p>
            <a:r>
              <a:rPr lang="hu-HU" sz="4000" dirty="0" smtClean="0"/>
              <a:t>Tégla kezelése</a:t>
            </a:r>
          </a:p>
          <a:p>
            <a:r>
              <a:rPr lang="hu-HU" sz="4000" dirty="0" smtClean="0"/>
              <a:t>Robot megépítése</a:t>
            </a:r>
          </a:p>
          <a:p>
            <a:r>
              <a:rPr lang="hu-HU" sz="4000" dirty="0" smtClean="0"/>
              <a:t>Programozási környezet ismerete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9" y="3420562"/>
            <a:ext cx="9138414" cy="34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6" y="854167"/>
            <a:ext cx="5001808" cy="2297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Motorok vezérlése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151189"/>
            <a:ext cx="10515600" cy="4351338"/>
          </a:xfrm>
        </p:spPr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91" y="3590479"/>
            <a:ext cx="8376879" cy="18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3600" dirty="0" err="1" smtClean="0"/>
              <a:t>Touch</a:t>
            </a:r>
            <a:endParaRPr lang="hu-HU" sz="3600" dirty="0" smtClean="0"/>
          </a:p>
          <a:p>
            <a:pPr lvl="1"/>
            <a:r>
              <a:rPr lang="hu-HU" sz="3600" dirty="0" err="1" smtClean="0"/>
              <a:t>Colour</a:t>
            </a:r>
            <a:endParaRPr lang="hu-HU" sz="3600" dirty="0" smtClean="0"/>
          </a:p>
          <a:p>
            <a:pPr lvl="1"/>
            <a:r>
              <a:rPr lang="hu-HU" sz="3600" dirty="0" err="1" smtClean="0"/>
              <a:t>Ultrasonic</a:t>
            </a:r>
            <a:endParaRPr lang="hu-HU" sz="3600" dirty="0" smtClean="0"/>
          </a:p>
          <a:p>
            <a:pPr lvl="1"/>
            <a:r>
              <a:rPr lang="hu-HU" sz="3600" dirty="0" err="1" smtClean="0"/>
              <a:t>Gyro</a:t>
            </a:r>
            <a:endParaRPr lang="hu-HU" sz="36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14288"/>
          <a:stretch/>
        </p:blipFill>
        <p:spPr>
          <a:xfrm>
            <a:off x="7140278" y="845017"/>
            <a:ext cx="2389517" cy="2421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52424" t="24785" b="20865"/>
          <a:stretch/>
        </p:blipFill>
        <p:spPr>
          <a:xfrm>
            <a:off x="4990596" y="1140449"/>
            <a:ext cx="2149682" cy="20107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51291" t="23482" b="18608"/>
          <a:stretch/>
        </p:blipFill>
        <p:spPr>
          <a:xfrm>
            <a:off x="4721432" y="3769613"/>
            <a:ext cx="2347201" cy="16781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657" y="3600240"/>
            <a:ext cx="2244138" cy="19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Tesztrobot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63" y="1893196"/>
            <a:ext cx="11437073" cy="28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5473" y="18126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Vezérlési szerkezetek – Programstruktúrák (Flow </a:t>
            </a:r>
            <a:r>
              <a:rPr lang="hu-HU" dirty="0" err="1" smtClean="0"/>
              <a:t>Control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31" t="79690" r="42796" b="1819"/>
          <a:stretch/>
        </p:blipFill>
        <p:spPr>
          <a:xfrm>
            <a:off x="2485623" y="2099256"/>
            <a:ext cx="6750258" cy="174256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85623" y="3915177"/>
            <a:ext cx="83961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Start      </a:t>
            </a:r>
            <a:r>
              <a:rPr lang="hu-HU" sz="2800" u="sng" dirty="0" err="1" smtClean="0">
                <a:solidFill>
                  <a:schemeClr val="accent2">
                    <a:lumMod val="75000"/>
                  </a:schemeClr>
                </a:solidFill>
              </a:rPr>
              <a:t>Wait</a:t>
            </a:r>
            <a:r>
              <a:rPr lang="hu-HU" sz="2800" u="sng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hu-HU" sz="2800" dirty="0" smtClean="0"/>
              <a:t>      </a:t>
            </a:r>
            <a:r>
              <a:rPr lang="hu-HU" sz="2800" dirty="0" err="1" smtClean="0"/>
              <a:t>Loop</a:t>
            </a:r>
            <a:r>
              <a:rPr lang="hu-HU" sz="2800" dirty="0" smtClean="0"/>
              <a:t>         </a:t>
            </a:r>
            <a:r>
              <a:rPr lang="hu-HU" sz="2800" dirty="0" err="1" smtClean="0"/>
              <a:t>Switch</a:t>
            </a:r>
            <a:r>
              <a:rPr lang="hu-HU" sz="2800" dirty="0" smtClean="0"/>
              <a:t>      </a:t>
            </a:r>
            <a:r>
              <a:rPr lang="hu-HU" sz="2800" dirty="0" err="1" smtClean="0"/>
              <a:t>Loop</a:t>
            </a:r>
            <a:r>
              <a:rPr lang="hu-HU" sz="2800" dirty="0" smtClean="0"/>
              <a:t> </a:t>
            </a:r>
            <a:r>
              <a:rPr lang="hu-HU" sz="2800" dirty="0" err="1" smtClean="0"/>
              <a:t>Interrupt</a:t>
            </a: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56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8691" t="27958" r="39442" b="19076"/>
          <a:stretch/>
        </p:blipFill>
        <p:spPr>
          <a:xfrm>
            <a:off x="0" y="1555169"/>
            <a:ext cx="9478851" cy="517357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5170" y="229606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35799" y="1555169"/>
            <a:ext cx="6786093" cy="291380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Felfüggeszti a további utasítások végrehajtását</a:t>
            </a:r>
          </a:p>
          <a:p>
            <a:r>
              <a:rPr lang="hu-HU" dirty="0" smtClean="0"/>
              <a:t>Addig várakoztatja a programot, amíg a szenzoron beállított esemény be nem következik, vagy amíg a szenzor a megadott értéknek megfelelő adatot nem mér.</a:t>
            </a:r>
          </a:p>
          <a:p>
            <a:r>
              <a:rPr lang="hu-HU" dirty="0" err="1" smtClean="0"/>
              <a:t>Compare</a:t>
            </a:r>
            <a:r>
              <a:rPr lang="hu-HU" dirty="0" smtClean="0"/>
              <a:t> – Összehasonlítás</a:t>
            </a:r>
          </a:p>
          <a:p>
            <a:r>
              <a:rPr lang="hu-HU" dirty="0" err="1" smtClean="0"/>
              <a:t>Change</a:t>
            </a:r>
            <a:r>
              <a:rPr lang="hu-HU" dirty="0" smtClean="0"/>
              <a:t> - Változás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4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Forduljon pontosan 90 fokot a robot (</a:t>
            </a:r>
            <a:r>
              <a:rPr lang="hu-HU" dirty="0" err="1" smtClean="0"/>
              <a:t>Gyro-val</a:t>
            </a:r>
            <a:r>
              <a:rPr lang="hu-HU" dirty="0" smtClean="0"/>
              <a:t>)  </a:t>
            </a:r>
            <a:r>
              <a:rPr lang="hu-HU" dirty="0" smtClean="0">
                <a:hlinkClick r:id="rId2" action="ppaction://hlinksldjump"/>
              </a:rPr>
              <a:t>Megoldás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25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Forduljon pontosan 90 fokot a robot (</a:t>
            </a:r>
            <a:r>
              <a:rPr lang="hu-HU" dirty="0" err="1" smtClean="0"/>
              <a:t>Gyro-val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663" t="21908" r="51815" b="60076"/>
          <a:stretch/>
        </p:blipFill>
        <p:spPr>
          <a:xfrm>
            <a:off x="1339402" y="2752043"/>
            <a:ext cx="7819901" cy="16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173</Words>
  <Application>Microsoft Office PowerPoint</Application>
  <PresentationFormat>Szélesvásznú</PresentationFormat>
  <Paragraphs>31</Paragraphs>
  <Slides>14</Slides>
  <Notes>0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Mindstorms ev3 robotok</vt:lpstr>
      <vt:lpstr>Előzetes tudás:</vt:lpstr>
      <vt:lpstr>Motorok vezérlése  </vt:lpstr>
      <vt:lpstr>Szenzorok</vt:lpstr>
      <vt:lpstr>Tesztrobot</vt:lpstr>
      <vt:lpstr>Vezérlési szerkezetek – Programstruktúrák (Flow Control)</vt:lpstr>
      <vt:lpstr>Wait </vt:lpstr>
      <vt:lpstr>Feladatok</vt:lpstr>
      <vt:lpstr>Feladatok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Mindstorms ev3 robotok</dc:title>
  <dc:creator>gaborko</dc:creator>
  <cp:lastModifiedBy>gaborko</cp:lastModifiedBy>
  <cp:revision>15</cp:revision>
  <dcterms:created xsi:type="dcterms:W3CDTF">2016-03-05T12:37:09Z</dcterms:created>
  <dcterms:modified xsi:type="dcterms:W3CDTF">2017-04-01T09:00:10Z</dcterms:modified>
</cp:coreProperties>
</file>