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14"/>
  </p:notesMasterIdLst>
  <p:handoutMasterIdLst>
    <p:handoutMasterId r:id="rId15"/>
  </p:handoutMasterIdLst>
  <p:sldIdLst>
    <p:sldId id="283" r:id="rId2"/>
    <p:sldId id="281" r:id="rId3"/>
    <p:sldId id="264" r:id="rId4"/>
    <p:sldId id="265" r:id="rId5"/>
    <p:sldId id="282" r:id="rId6"/>
    <p:sldId id="285" r:id="rId7"/>
    <p:sldId id="287" r:id="rId8"/>
    <p:sldId id="288" r:id="rId9"/>
    <p:sldId id="291" r:id="rId10"/>
    <p:sldId id="292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05"/>
    <p:restoredTop sz="94613"/>
  </p:normalViewPr>
  <p:slideViewPr>
    <p:cSldViewPr snapToGrid="0" snapToObjects="1">
      <p:cViewPr varScale="1">
        <p:scale>
          <a:sx n="87" d="100"/>
          <a:sy n="87" d="100"/>
        </p:scale>
        <p:origin x="7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0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41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04346-BDF2-5D45-8B07-69F3E5573DE7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260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2A067-0993-F84B-9D1B-35C5DF055948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8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53A3-2385-274D-B1A2-727D3BCEF8F7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32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3B15-3202-AC45-82F2-FB34DA4213B3}" type="datetime1">
              <a:rPr lang="en-US" smtClean="0"/>
              <a:t>3/6/2017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 userDrawn="1"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 userDrawn="1"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841856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6D0-A51A-BA4F-9731-E7EF811BFEE2}" type="datetime1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7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29D2-2609-434B-A6CC-2C83588BA60B}" type="datetime1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76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6964-FF25-1545-9D1E-1985E7B0109A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24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A8DC17B2-D549-3441-B82D-D9EE2520C774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96046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CB02-5E54-5647-AF7A-C13B382E6F29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1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95F24AF-7F13-E64A-9C60-D1F34B675635}" type="datetime1">
              <a:rPr lang="en-US" smtClean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u-HU" dirty="0" smtClean="0"/>
              <a:t>Mire jó a </a:t>
            </a:r>
            <a:r>
              <a:rPr lang="hu-HU" dirty="0" err="1" smtClean="0"/>
              <a:t>Gyro</a:t>
            </a:r>
            <a:r>
              <a:rPr lang="hu-HU" dirty="0" smtClean="0"/>
              <a:t> szenzor?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hu-HU" dirty="0" smtClean="0"/>
              <a:t>A </a:t>
            </a:r>
            <a:r>
              <a:rPr lang="en-US" dirty="0" smtClean="0"/>
              <a:t>2 </a:t>
            </a:r>
            <a:r>
              <a:rPr lang="hu-HU" dirty="0" smtClean="0"/>
              <a:t>leggyakoribb</a:t>
            </a:r>
            <a:r>
              <a:rPr lang="en-US" dirty="0" smtClean="0"/>
              <a:t> </a:t>
            </a:r>
            <a:r>
              <a:rPr lang="hu-HU" dirty="0" smtClean="0"/>
              <a:t>probléma a </a:t>
            </a:r>
            <a:r>
              <a:rPr lang="hu-HU" dirty="0" err="1" smtClean="0"/>
              <a:t>gyro</a:t>
            </a:r>
            <a:r>
              <a:rPr lang="hu-HU" dirty="0" smtClean="0"/>
              <a:t> használatakor: („</a:t>
            </a:r>
            <a:r>
              <a:rPr lang="hu-HU" dirty="0" err="1" smtClean="0"/>
              <a:t>driftelés</a:t>
            </a:r>
            <a:r>
              <a:rPr lang="hu-HU" dirty="0" smtClean="0"/>
              <a:t>”</a:t>
            </a:r>
            <a:r>
              <a:rPr lang="hu-HU" dirty="0" smtClean="0"/>
              <a:t> lemaradás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dirty="0" smtClean="0"/>
              <a:t>Milyen, amikor a </a:t>
            </a:r>
            <a:r>
              <a:rPr lang="hu-HU" dirty="0" err="1" smtClean="0"/>
              <a:t>gyro</a:t>
            </a:r>
            <a:r>
              <a:rPr lang="hu-HU" dirty="0" smtClean="0"/>
              <a:t> szenzor </a:t>
            </a:r>
            <a:r>
              <a:rPr lang="hu-HU" dirty="0" err="1" smtClean="0"/>
              <a:t>driftel</a:t>
            </a:r>
            <a:r>
              <a:rPr lang="hu-HU" dirty="0" smtClean="0"/>
              <a:t>?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hu-HU" dirty="0" smtClean="0"/>
              <a:t>A </a:t>
            </a:r>
            <a:r>
              <a:rPr lang="hu-HU" dirty="0" err="1" smtClean="0"/>
              <a:t>driftelő</a:t>
            </a:r>
            <a:r>
              <a:rPr lang="hu-HU" dirty="0" smtClean="0"/>
              <a:t> </a:t>
            </a:r>
            <a:r>
              <a:rPr lang="hu-HU" dirty="0" err="1" smtClean="0"/>
              <a:t>gyro</a:t>
            </a:r>
            <a:r>
              <a:rPr lang="hu-HU" dirty="0" smtClean="0"/>
              <a:t> szenzor elkerülése kalibrálási</a:t>
            </a:r>
            <a:r>
              <a:rPr lang="en-US" dirty="0" smtClean="0"/>
              <a:t> </a:t>
            </a:r>
            <a:r>
              <a:rPr lang="hu-HU" dirty="0" smtClean="0"/>
              <a:t>technikával</a:t>
            </a:r>
          </a:p>
          <a:p>
            <a:pPr marL="457200" indent="-457200">
              <a:buFont typeface="+mj-lt"/>
              <a:buAutoNum type="arabicPeriod"/>
            </a:pPr>
            <a:r>
              <a:rPr lang="hu-HU" dirty="0" smtClean="0"/>
              <a:t>Meddig tart a kalibrálás?</a:t>
            </a:r>
            <a:endParaRPr lang="en-US" dirty="0" smtClean="0"/>
          </a:p>
          <a:p>
            <a:pPr marL="0" indent="0">
              <a:buNone/>
            </a:pPr>
            <a:r>
              <a:rPr lang="hu-HU" dirty="0" smtClean="0"/>
              <a:t>Előzetes tudás:</a:t>
            </a:r>
            <a:r>
              <a:rPr lang="en-US" dirty="0" smtClean="0"/>
              <a:t> </a:t>
            </a:r>
            <a:r>
              <a:rPr lang="hu-HU" dirty="0" smtClean="0"/>
              <a:t>Adat-kapcsolatok</a:t>
            </a:r>
            <a:r>
              <a:rPr lang="en-US" dirty="0" smtClean="0"/>
              <a:t>, </a:t>
            </a:r>
            <a:r>
              <a:rPr lang="hu-HU" dirty="0" smtClean="0"/>
              <a:t>Ciklusok</a:t>
            </a:r>
            <a:r>
              <a:rPr lang="en-US" dirty="0" smtClean="0"/>
              <a:t>, </a:t>
            </a:r>
            <a:r>
              <a:rPr lang="hu-HU" dirty="0" smtClean="0"/>
              <a:t>Logikai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hu-HU" dirty="0" smtClean="0"/>
              <a:t>Hasonlító Blokkok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Téma: </a:t>
            </a:r>
            <a:r>
              <a:rPr lang="hu-HU" dirty="0" err="1" smtClean="0"/>
              <a:t>Gyro</a:t>
            </a:r>
            <a:r>
              <a:rPr lang="hu-HU" dirty="0" smtClean="0"/>
              <a:t> szenzor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Példa:</a:t>
            </a:r>
            <a:endParaRPr lang="en-US" dirty="0"/>
          </a:p>
        </p:txBody>
      </p:sp>
      <p:pic>
        <p:nvPicPr>
          <p:cNvPr id="11" name="Picture 7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27" b="37083"/>
          <a:stretch/>
        </p:blipFill>
        <p:spPr>
          <a:xfrm>
            <a:off x="717817" y="2162890"/>
            <a:ext cx="7708364" cy="859974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2253342" y="3617027"/>
            <a:ext cx="511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probléma, hogy kb. 94 fokot fordult 90 helyett.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295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Megoldás:</a:t>
            </a:r>
            <a:endParaRPr lang="en-US" dirty="0"/>
          </a:p>
        </p:txBody>
      </p:sp>
      <p:pic>
        <p:nvPicPr>
          <p:cNvPr id="6" name="Content Placeholder 7" descr="Screen Clippin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95" b="35684"/>
          <a:stretch/>
        </p:blipFill>
        <p:spPr>
          <a:xfrm>
            <a:off x="199698" y="2325635"/>
            <a:ext cx="8572228" cy="950965"/>
          </a:xfrm>
        </p:spPr>
      </p:pic>
      <p:sp>
        <p:nvSpPr>
          <p:cNvPr id="5" name="Szövegdoboz 4"/>
          <p:cNvSpPr txBox="1"/>
          <p:nvPr/>
        </p:nvSpPr>
        <p:spPr>
          <a:xfrm>
            <a:off x="794657" y="3853543"/>
            <a:ext cx="337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fordulás mértékét ide kell írni</a:t>
            </a:r>
            <a:endParaRPr lang="hu-HU" dirty="0"/>
          </a:p>
        </p:txBody>
      </p:sp>
      <p:cxnSp>
        <p:nvCxnSpPr>
          <p:cNvPr id="9" name="Egyenes összekötő nyíllal 8"/>
          <p:cNvCxnSpPr/>
          <p:nvPr/>
        </p:nvCxnSpPr>
        <p:spPr>
          <a:xfrm flipV="1">
            <a:off x="3788229" y="3069771"/>
            <a:ext cx="1611085" cy="7837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40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Feladat</a:t>
            </a:r>
            <a:r>
              <a:rPr lang="en-US" dirty="0" smtClean="0"/>
              <a:t>:</a:t>
            </a:r>
            <a:r>
              <a:rPr lang="hu-HU" dirty="0" smtClean="0"/>
              <a:t> csinálj egy saját blokkot!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0329" y="1875281"/>
            <a:ext cx="6524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00B0F0"/>
                </a:solidFill>
              </a:rPr>
              <a:t>Készíts olyan saját blokkot, amivel pontosan lehet balra fordulni.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hu-HU" sz="2400" dirty="0" smtClean="0">
                <a:solidFill>
                  <a:srgbClr val="FF0000"/>
                </a:solidFill>
              </a:rPr>
              <a:t>Két bemenete legyen: A sebesség és az elfordulás szöge</a:t>
            </a:r>
            <a:endParaRPr lang="en-US" sz="24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robot elfordulását méri fokokban</a:t>
            </a:r>
            <a:endParaRPr lang="en-US" dirty="0" smtClean="0"/>
          </a:p>
          <a:p>
            <a:r>
              <a:rPr lang="hu-HU" dirty="0" smtClean="0"/>
              <a:t>Két mérési mód: </a:t>
            </a:r>
          </a:p>
          <a:p>
            <a:pPr lvl="1"/>
            <a:r>
              <a:rPr lang="hu-HU" dirty="0" err="1" smtClean="0"/>
              <a:t>Rate</a:t>
            </a:r>
            <a:r>
              <a:rPr lang="hu-HU" dirty="0" smtClean="0"/>
              <a:t>: (d/s) fok per másodperc</a:t>
            </a:r>
          </a:p>
          <a:p>
            <a:pPr lvl="1"/>
            <a:r>
              <a:rPr lang="hu-HU" dirty="0" err="1" smtClean="0"/>
              <a:t>Angle</a:t>
            </a:r>
            <a:r>
              <a:rPr lang="hu-HU" dirty="0" smtClean="0"/>
              <a:t>: </a:t>
            </a:r>
            <a:r>
              <a:rPr lang="hu-HU" dirty="0" err="1" smtClean="0"/>
              <a:t>össz-elfordulás</a:t>
            </a:r>
            <a:r>
              <a:rPr lang="hu-HU" dirty="0" smtClean="0"/>
              <a:t> szöge fokban az utolsó nullázás óta</a:t>
            </a:r>
            <a:endParaRPr lang="en-US" dirty="0" smtClean="0"/>
          </a:p>
          <a:p>
            <a:r>
              <a:rPr lang="hu-HU" dirty="0" smtClean="0"/>
              <a:t>A szenzor pontossága</a:t>
            </a:r>
            <a:r>
              <a:rPr lang="en-US" dirty="0" smtClean="0"/>
              <a:t> </a:t>
            </a:r>
            <a:r>
              <a:rPr lang="en-US" dirty="0" smtClean="0"/>
              <a:t>±3 </a:t>
            </a:r>
            <a:r>
              <a:rPr lang="hu-HU" dirty="0" smtClean="0"/>
              <a:t>fok</a:t>
            </a:r>
            <a:r>
              <a:rPr lang="en-US" dirty="0" smtClean="0"/>
              <a:t>  </a:t>
            </a:r>
            <a:r>
              <a:rPr lang="en-US" dirty="0" smtClean="0"/>
              <a:t>90 </a:t>
            </a:r>
            <a:r>
              <a:rPr lang="hu-HU" dirty="0" smtClean="0"/>
              <a:t>fokos fordulás esetén</a:t>
            </a:r>
            <a:endParaRPr lang="en-US" dirty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u-HU" dirty="0"/>
              <a:t>Mire jó a </a:t>
            </a:r>
            <a:r>
              <a:rPr lang="hu-HU" dirty="0" err="1"/>
              <a:t>Gyro</a:t>
            </a:r>
            <a:r>
              <a:rPr lang="hu-HU" dirty="0"/>
              <a:t> szenzor?</a:t>
            </a:r>
            <a:endParaRPr lang="en-US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 rotWithShape="1">
          <a:blip r:embed="rId2"/>
          <a:srcRect l="9507" t="23160" r="70904" b="59978"/>
          <a:stretch/>
        </p:blipFill>
        <p:spPr>
          <a:xfrm>
            <a:off x="5758556" y="1741031"/>
            <a:ext cx="2686756" cy="138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két gyakori probléma</a:t>
            </a:r>
            <a:r>
              <a:rPr lang="en-US" dirty="0" smtClean="0"/>
              <a:t>– </a:t>
            </a:r>
            <a:r>
              <a:rPr lang="hu-HU" dirty="0" err="1" smtClean="0"/>
              <a:t>driftelés</a:t>
            </a:r>
            <a:r>
              <a:rPr lang="en-US" dirty="0" smtClean="0"/>
              <a:t> </a:t>
            </a:r>
            <a:r>
              <a:rPr lang="hu-HU" dirty="0" smtClean="0"/>
              <a:t>és lemaradás</a:t>
            </a:r>
            <a:endParaRPr lang="en-US" dirty="0" smtClean="0"/>
          </a:p>
          <a:p>
            <a:pPr lvl="1"/>
            <a:r>
              <a:rPr lang="hu-HU" dirty="0" smtClean="0"/>
              <a:t>„</a:t>
            </a:r>
            <a:r>
              <a:rPr lang="hu-HU" dirty="0" err="1" smtClean="0"/>
              <a:t>Driftelés</a:t>
            </a:r>
            <a:r>
              <a:rPr lang="hu-HU" dirty="0" smtClean="0"/>
              <a:t>”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hu-HU" dirty="0" smtClean="0"/>
              <a:t>Áll a robot, mégis „pörög” a </a:t>
            </a:r>
            <a:r>
              <a:rPr lang="hu-HU" dirty="0" err="1" smtClean="0"/>
              <a:t>gyro</a:t>
            </a:r>
            <a:r>
              <a:rPr lang="hu-HU" dirty="0" smtClean="0"/>
              <a:t> szenzor</a:t>
            </a:r>
            <a:endParaRPr lang="en-US" dirty="0" smtClean="0"/>
          </a:p>
          <a:p>
            <a:pPr lvl="1"/>
            <a:r>
              <a:rPr lang="hu-HU" dirty="0" smtClean="0"/>
              <a:t>Lemaradás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hu-HU" dirty="0" smtClean="0"/>
              <a:t>A szenzor érzékelése késik a valósághoz képest</a:t>
            </a:r>
            <a:endParaRPr lang="en-US" dirty="0" smtClean="0"/>
          </a:p>
          <a:p>
            <a:r>
              <a:rPr lang="en-US" dirty="0" smtClean="0"/>
              <a:t>Solution </a:t>
            </a:r>
            <a:r>
              <a:rPr lang="en-US" dirty="0" smtClean="0"/>
              <a:t>to drift: gyro calibration</a:t>
            </a:r>
          </a:p>
          <a:p>
            <a:pPr lvl="1"/>
            <a:r>
              <a:rPr lang="hu-HU" dirty="0" smtClean="0"/>
              <a:t>A probléma forrása, hogy a </a:t>
            </a:r>
            <a:r>
              <a:rPr lang="hu-HU" dirty="0" err="1" smtClean="0"/>
              <a:t>gyro</a:t>
            </a:r>
            <a:r>
              <a:rPr lang="hu-HU" dirty="0" smtClean="0"/>
              <a:t> néha nem tudja, hogy mi az „álló” helyzet.</a:t>
            </a:r>
          </a:p>
          <a:p>
            <a:pPr lvl="1"/>
            <a:r>
              <a:rPr lang="hu-HU" dirty="0" smtClean="0"/>
              <a:t>(</a:t>
            </a:r>
            <a:r>
              <a:rPr lang="hu-HU" dirty="0" err="1" smtClean="0"/>
              <a:t>megj</a:t>
            </a:r>
            <a:r>
              <a:rPr lang="hu-HU" dirty="0" smtClean="0"/>
              <a:t>: színszenzor…)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hu-HU" dirty="0" smtClean="0"/>
              <a:t>A</a:t>
            </a:r>
            <a:r>
              <a:rPr lang="en-US" dirty="0" smtClean="0"/>
              <a:t> </a:t>
            </a:r>
            <a:r>
              <a:rPr lang="hu-HU" dirty="0"/>
              <a:t>leggyakoribb</a:t>
            </a:r>
            <a:r>
              <a:rPr lang="en-US" dirty="0"/>
              <a:t> </a:t>
            </a:r>
            <a:r>
              <a:rPr lang="hu-HU" dirty="0" smtClean="0"/>
              <a:t>problémák </a:t>
            </a:r>
            <a:r>
              <a:rPr lang="hu-HU" dirty="0"/>
              <a:t>a </a:t>
            </a:r>
            <a:r>
              <a:rPr lang="hu-HU" dirty="0" err="1" smtClean="0"/>
              <a:t>gyro-val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2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37486"/>
            <a:ext cx="8245474" cy="4373563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hu-HU" sz="2800" dirty="0" smtClean="0"/>
              <a:t>A </a:t>
            </a:r>
            <a:r>
              <a:rPr lang="hu-HU" sz="2800" dirty="0" err="1" smtClean="0"/>
              <a:t>gyro</a:t>
            </a:r>
            <a:r>
              <a:rPr lang="hu-HU" sz="2800" dirty="0" smtClean="0"/>
              <a:t> automatikusan kalibrál, amikor bekapcsoljuk a robotot, vagy bedugjuk a szenzor csatlakozóját. </a:t>
            </a:r>
          </a:p>
          <a:p>
            <a:pPr marL="342900" indent="-342900">
              <a:buFont typeface="Arial"/>
              <a:buChar char="•"/>
            </a:pPr>
            <a:r>
              <a:rPr lang="hu-HU" sz="2800" dirty="0" smtClean="0"/>
              <a:t>Ha a kalibrálás közben mozog a robot, akkor rossz értékre áll be, és ez okozza a </a:t>
            </a:r>
            <a:r>
              <a:rPr lang="hu-HU" sz="2800" dirty="0" err="1" smtClean="0"/>
              <a:t>driftelést</a:t>
            </a:r>
            <a:r>
              <a:rPr lang="hu-HU" sz="2800" dirty="0" smtClean="0"/>
              <a:t>!</a:t>
            </a:r>
            <a:endParaRPr lang="hu-HU" sz="2800" dirty="0" smtClean="0"/>
          </a:p>
          <a:p>
            <a:pPr marL="342900" indent="-342900">
              <a:buFont typeface="Arial"/>
              <a:buChar char="•"/>
            </a:pPr>
            <a:r>
              <a:rPr lang="hu-HU" sz="2800" dirty="0" smtClean="0"/>
              <a:t>Sajnos nem létezik </a:t>
            </a:r>
            <a:r>
              <a:rPr lang="hu-HU" sz="2800" dirty="0" err="1" smtClean="0"/>
              <a:t>gyro</a:t>
            </a:r>
            <a:r>
              <a:rPr lang="hu-HU" sz="2800" dirty="0" smtClean="0"/>
              <a:t> kalibráló blokk, csak </a:t>
            </a:r>
            <a:r>
              <a:rPr lang="hu-HU" sz="2800" dirty="0" err="1" smtClean="0"/>
              <a:t>reset</a:t>
            </a:r>
            <a:r>
              <a:rPr lang="hu-HU" sz="2800" dirty="0" smtClean="0"/>
              <a:t> (</a:t>
            </a:r>
            <a:r>
              <a:rPr lang="hu-HU" sz="2800" dirty="0" err="1" smtClean="0"/>
              <a:t>lenulázza</a:t>
            </a:r>
            <a:r>
              <a:rPr lang="hu-HU" sz="2800" dirty="0" smtClean="0"/>
              <a:t> a mért fokokat). Nekünk kell erről gondoskodni!</a:t>
            </a:r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Megoldás az 1. problémára (</a:t>
            </a:r>
            <a:r>
              <a:rPr lang="hu-HU" dirty="0" err="1" smtClean="0"/>
              <a:t>driftelés</a:t>
            </a:r>
            <a:r>
              <a:rPr lang="hu-HU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hu-HU" sz="3200" b="1" dirty="0" smtClean="0">
                <a:solidFill>
                  <a:srgbClr val="FF0000"/>
                </a:solidFill>
              </a:rPr>
              <a:t>A kalibrálás során álló helyzetben kell lennie a robotnak!</a:t>
            </a:r>
            <a:endParaRPr lang="en-US" sz="3200" b="1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hu-HU" sz="3200" b="1" dirty="0">
                <a:solidFill>
                  <a:srgbClr val="FF0000"/>
                </a:solidFill>
              </a:rPr>
              <a:t>Hasonlóan a színszenzor </a:t>
            </a:r>
            <a:r>
              <a:rPr lang="hu-HU" sz="3200" b="1" dirty="0" smtClean="0">
                <a:solidFill>
                  <a:srgbClr val="FF0000"/>
                </a:solidFill>
              </a:rPr>
              <a:t>kalibrálásához, </a:t>
            </a:r>
            <a:r>
              <a:rPr lang="hu-HU" sz="3200" b="1" dirty="0">
                <a:solidFill>
                  <a:srgbClr val="FF0000"/>
                </a:solidFill>
              </a:rPr>
              <a:t>nem kell minden </a:t>
            </a:r>
            <a:r>
              <a:rPr lang="hu-HU" sz="3200" b="1" dirty="0" err="1">
                <a:solidFill>
                  <a:srgbClr val="FF0000"/>
                </a:solidFill>
              </a:rPr>
              <a:t>gyro</a:t>
            </a:r>
            <a:r>
              <a:rPr lang="hu-HU" sz="3200" b="1" dirty="0">
                <a:solidFill>
                  <a:srgbClr val="FF0000"/>
                </a:solidFill>
              </a:rPr>
              <a:t> használatkor kalibrálni, elég a programod elején egyszer!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Fontos figyelmeztetés!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27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Kalibrálás</a:t>
            </a:r>
            <a:r>
              <a:rPr lang="en-US" dirty="0" smtClean="0"/>
              <a:t>:</a:t>
            </a:r>
            <a:r>
              <a:rPr lang="hu-HU" dirty="0" smtClean="0"/>
              <a:t> </a:t>
            </a:r>
            <a:r>
              <a:rPr lang="hu-HU" dirty="0" err="1" smtClean="0"/>
              <a:t>angle</a:t>
            </a:r>
            <a:r>
              <a:rPr lang="hu-HU" dirty="0" smtClean="0"/>
              <a:t> (szög) mérésre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5565" y="2472910"/>
            <a:ext cx="360739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0000"/>
                </a:solidFill>
              </a:rPr>
              <a:t>A </a:t>
            </a:r>
            <a:r>
              <a:rPr lang="hu-HU" dirty="0" err="1" smtClean="0">
                <a:solidFill>
                  <a:srgbClr val="000000"/>
                </a:solidFill>
              </a:rPr>
              <a:t>gyro</a:t>
            </a:r>
            <a:r>
              <a:rPr lang="hu-HU" dirty="0" smtClean="0">
                <a:solidFill>
                  <a:srgbClr val="000000"/>
                </a:solidFill>
              </a:rPr>
              <a:t> újrakalibrálja magát, ha mérési módot változtatunk.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8948" y="2483980"/>
            <a:ext cx="373130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3366FF"/>
                </a:solidFill>
              </a:rPr>
              <a:t>Ebben az esetben </a:t>
            </a:r>
            <a:r>
              <a:rPr lang="hu-HU" dirty="0" err="1" smtClean="0">
                <a:solidFill>
                  <a:srgbClr val="3366FF"/>
                </a:solidFill>
              </a:rPr>
              <a:t>kb</a:t>
            </a:r>
            <a:r>
              <a:rPr lang="en-US" dirty="0" smtClean="0">
                <a:solidFill>
                  <a:srgbClr val="3366FF"/>
                </a:solidFill>
              </a:rPr>
              <a:t>.</a:t>
            </a:r>
            <a:r>
              <a:rPr lang="hu-HU" dirty="0" smtClean="0">
                <a:solidFill>
                  <a:srgbClr val="3366FF"/>
                </a:solidFill>
              </a:rPr>
              <a:t> 0.1 mp a kalibrálási idő, ezt meg kell várni!!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1810" y="3543337"/>
            <a:ext cx="2796439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3366FF"/>
                </a:solidFill>
              </a:rPr>
              <a:t>Ettől kezdve csak </a:t>
            </a:r>
            <a:r>
              <a:rPr lang="hu-HU" dirty="0" err="1" smtClean="0">
                <a:solidFill>
                  <a:srgbClr val="3366FF"/>
                </a:solidFill>
              </a:rPr>
              <a:t>angle</a:t>
            </a:r>
            <a:r>
              <a:rPr lang="hu-HU" dirty="0" smtClean="0">
                <a:solidFill>
                  <a:srgbClr val="3366FF"/>
                </a:solidFill>
              </a:rPr>
              <a:t> - fok módban szabad használni a </a:t>
            </a:r>
            <a:r>
              <a:rPr lang="hu-HU" dirty="0" err="1" smtClean="0">
                <a:solidFill>
                  <a:srgbClr val="3366FF"/>
                </a:solidFill>
              </a:rPr>
              <a:t>gyro-t</a:t>
            </a:r>
            <a:r>
              <a:rPr lang="hu-HU" dirty="0" smtClean="0">
                <a:solidFill>
                  <a:srgbClr val="3366FF"/>
                </a:solidFill>
              </a:rPr>
              <a:t>!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hu-HU" dirty="0" smtClean="0">
                <a:solidFill>
                  <a:srgbClr val="3366FF"/>
                </a:solidFill>
              </a:rPr>
              <a:t>A „d/s” mód elrontja a kalibrálást!</a:t>
            </a:r>
            <a:endParaRPr lang="en-US" dirty="0">
              <a:solidFill>
                <a:srgbClr val="3366FF"/>
              </a:solidFill>
            </a:endParaRPr>
          </a:p>
        </p:txBody>
      </p:sp>
      <p:pic>
        <p:nvPicPr>
          <p:cNvPr id="10" name="Picture 9" descr="Screenshot 2015-02-28 14.41.35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41" r="33535" b="38178"/>
          <a:stretch/>
        </p:blipFill>
        <p:spPr>
          <a:xfrm>
            <a:off x="0" y="3269553"/>
            <a:ext cx="6061810" cy="1456683"/>
          </a:xfrm>
          <a:prstGeom prst="rect">
            <a:avLst/>
          </a:prstGeom>
        </p:spPr>
      </p:pic>
      <p:sp>
        <p:nvSpPr>
          <p:cNvPr id="11" name="TextBox 8"/>
          <p:cNvSpPr txBox="1"/>
          <p:nvPr/>
        </p:nvSpPr>
        <p:spPr>
          <a:xfrm>
            <a:off x="636604" y="5473858"/>
            <a:ext cx="7644687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Megjegyzés: Ha d/s módot szeretnénk használni, akkor meg kell cserélni a két ikont. De a kalibrálás akkor kb. 3 másodperc!!! A </a:t>
            </a:r>
            <a:r>
              <a:rPr lang="hu-HU" dirty="0" err="1" smtClean="0"/>
              <a:t>reset</a:t>
            </a:r>
            <a:r>
              <a:rPr lang="hu-HU" dirty="0" smtClean="0"/>
              <a:t> </a:t>
            </a:r>
            <a:r>
              <a:rPr lang="hu-HU" dirty="0" err="1" smtClean="0"/>
              <a:t>angle</a:t>
            </a:r>
            <a:r>
              <a:rPr lang="hu-HU" dirty="0" smtClean="0"/>
              <a:t> módra váltja át a szenzort, így ekkor nem szabad használni!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07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4303432"/>
          </a:xfrm>
        </p:spPr>
        <p:txBody>
          <a:bodyPr>
            <a:normAutofit/>
          </a:bodyPr>
          <a:lstStyle/>
          <a:p>
            <a:r>
              <a:rPr lang="hu-HU" dirty="0" smtClean="0"/>
              <a:t>Fix időt várni a kalibrálásra sajnos nem mindig célravezető, nem mindig működik.</a:t>
            </a:r>
          </a:p>
          <a:p>
            <a:r>
              <a:rPr lang="hu-HU" dirty="0" smtClean="0"/>
              <a:t>A tökéletes stratégia egy olyan program, ami figyeli, hogy meddig kalibrál a </a:t>
            </a:r>
            <a:r>
              <a:rPr lang="hu-HU" dirty="0" err="1" smtClean="0"/>
              <a:t>gyro</a:t>
            </a:r>
            <a:r>
              <a:rPr lang="hu-HU" dirty="0" smtClean="0"/>
              <a:t> !</a:t>
            </a:r>
            <a:endParaRPr lang="hu-HU" dirty="0"/>
          </a:p>
          <a:p>
            <a:r>
              <a:rPr lang="hu-HU" dirty="0" smtClean="0"/>
              <a:t>A </a:t>
            </a:r>
            <a:r>
              <a:rPr lang="hu-HU" dirty="0" err="1" smtClean="0"/>
              <a:t>gyro</a:t>
            </a:r>
            <a:r>
              <a:rPr lang="hu-HU" dirty="0" smtClean="0"/>
              <a:t> </a:t>
            </a:r>
            <a:r>
              <a:rPr lang="it-IT" dirty="0" smtClean="0"/>
              <a:t>“</a:t>
            </a:r>
            <a:r>
              <a:rPr lang="it-IT" dirty="0"/>
              <a:t>Not a Number” (NaN) </a:t>
            </a:r>
            <a:r>
              <a:rPr lang="hu-HU" dirty="0" smtClean="0"/>
              <a:t>értéket ad, amíg kalibrál.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Nan</a:t>
            </a:r>
            <a:r>
              <a:rPr lang="hu-HU" dirty="0" smtClean="0"/>
              <a:t> érték nincs relációban egy számmal sem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tökéletes stratégia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36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 tökéletes </a:t>
            </a:r>
            <a:r>
              <a:rPr lang="hu-HU" dirty="0" smtClean="0"/>
              <a:t>stratégia</a:t>
            </a:r>
            <a:endParaRPr lang="en-US" dirty="0"/>
          </a:p>
        </p:txBody>
      </p:sp>
      <p:pic>
        <p:nvPicPr>
          <p:cNvPr id="7" name="Picture 6" descr="Screenshot 2015-02-28 14.47.22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47"/>
          <a:stretch/>
        </p:blipFill>
        <p:spPr>
          <a:xfrm>
            <a:off x="-1" y="2224342"/>
            <a:ext cx="9144000" cy="288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5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 az a lemaradás?</a:t>
            </a:r>
            <a:endParaRPr lang="en-US" dirty="0" smtClean="0"/>
          </a:p>
          <a:p>
            <a:pPr marL="0" indent="0">
              <a:buNone/>
            </a:pPr>
            <a:r>
              <a:rPr lang="hu-HU" dirty="0" smtClean="0"/>
              <a:t>Amikor a forgás elkezdődik, a </a:t>
            </a:r>
            <a:r>
              <a:rPr lang="hu-HU" dirty="0" err="1" smtClean="0"/>
              <a:t>gyro</a:t>
            </a:r>
            <a:r>
              <a:rPr lang="hu-HU" dirty="0" smtClean="0"/>
              <a:t> egy kicsit később kezdi érzékelni a változást, ezért „lemarad”.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probléma: a lemaradás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14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CC572205-1ED8-1642-A2A3-8041B0707F52}" vid="{A169B8F7-398B-1744-9BD5-555FA23565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3062</TotalTime>
  <Words>582</Words>
  <Application>Microsoft Office PowerPoint</Application>
  <PresentationFormat>Diavetítés a képernyőre (4:3 oldalarány)</PresentationFormat>
  <Paragraphs>67</Paragraphs>
  <Slides>12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advanced</vt:lpstr>
      <vt:lpstr>Téma: Gyro szenzor</vt:lpstr>
      <vt:lpstr>Mire jó a Gyro szenzor?</vt:lpstr>
      <vt:lpstr>A leggyakoribb problémák a gyro-val</vt:lpstr>
      <vt:lpstr>Megoldás az 1. problémára (driftelés)</vt:lpstr>
      <vt:lpstr>Fontos figyelmeztetés!</vt:lpstr>
      <vt:lpstr>Kalibrálás: angle (szög) mérésre</vt:lpstr>
      <vt:lpstr>A tökéletes stratégia</vt:lpstr>
      <vt:lpstr>A tökéletes stratégia</vt:lpstr>
      <vt:lpstr>2. probléma: a lemaradás</vt:lpstr>
      <vt:lpstr>Példa:</vt:lpstr>
      <vt:lpstr>Megoldás:</vt:lpstr>
      <vt:lpstr>Feladat: csinálj egy saját blokkot!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Gyro Sensor and Dealing with Drift</dc:title>
  <dc:creator>Sanjay Seshan</dc:creator>
  <cp:lastModifiedBy>gaborko</cp:lastModifiedBy>
  <cp:revision>24</cp:revision>
  <dcterms:created xsi:type="dcterms:W3CDTF">2014-10-28T21:59:38Z</dcterms:created>
  <dcterms:modified xsi:type="dcterms:W3CDTF">2017-03-06T13:04:27Z</dcterms:modified>
</cp:coreProperties>
</file>