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74" r:id="rId7"/>
    <p:sldId id="258" r:id="rId8"/>
    <p:sldId id="266" r:id="rId9"/>
    <p:sldId id="267" r:id="rId10"/>
    <p:sldId id="268" r:id="rId11"/>
    <p:sldId id="270" r:id="rId12"/>
    <p:sldId id="260" r:id="rId13"/>
    <p:sldId id="269" r:id="rId14"/>
    <p:sldId id="271" r:id="rId15"/>
    <p:sldId id="272" r:id="rId16"/>
    <p:sldId id="273" r:id="rId17"/>
    <p:sldId id="261" r:id="rId18"/>
    <p:sldId id="275" r:id="rId19"/>
    <p:sldId id="262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49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67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8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7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75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0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6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86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58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8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9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D0AE-A4ED-4FF5-8BFE-FB8D92221F3A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F700-38D9-4291-9EF4-A05B14E3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5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icopedia.com/fundamental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 err="1" smtClean="0"/>
              <a:t>Gears</a:t>
            </a:r>
            <a:endParaRPr lang="hu-HU" sz="8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F</a:t>
            </a:r>
            <a:r>
              <a:rPr lang="hu-HU" sz="3600" dirty="0" smtClean="0"/>
              <a:t>ogaskerekek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59025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22" t="39098" r="38800" b="12869"/>
          <a:stretch/>
        </p:blipFill>
        <p:spPr>
          <a:xfrm>
            <a:off x="2332946" y="2177142"/>
            <a:ext cx="6099708" cy="332377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88757" y="5251206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3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Clutch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79" t="30093" r="30445" b="19206"/>
          <a:stretch/>
        </p:blipFill>
        <p:spPr>
          <a:xfrm>
            <a:off x="1291771" y="1690688"/>
            <a:ext cx="7711477" cy="393337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003248" y="2002971"/>
            <a:ext cx="249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Bizonyos nyomaték felett megáll a működés – elforog a tengely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346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</a:t>
            </a: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gears</a:t>
            </a: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(csavar fogaskerekek)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Ã©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9" y="2326119"/>
            <a:ext cx="2292414" cy="14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Ã©re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71" y="17996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193143" y="2393201"/>
            <a:ext cx="612502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/>
              <a:t>Worm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gears</a:t>
            </a:r>
            <a:r>
              <a:rPr lang="hu-HU" sz="3200" b="1" dirty="0" smtClean="0"/>
              <a:t> + </a:t>
            </a:r>
            <a:r>
              <a:rPr lang="hu-HU" sz="3200" b="1" dirty="0" err="1" smtClean="0"/>
              <a:t>Spur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Gears</a:t>
            </a:r>
            <a:endParaRPr lang="hu-HU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Nagyon magas csökkenő redukció! (40 fogúval 40:1 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Nagyon nagy erő, nyírószilárdság!!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Nagy </a:t>
            </a:r>
            <a:r>
              <a:rPr lang="hu-HU" sz="2400" dirty="0" err="1" smtClean="0"/>
              <a:t>surlódás</a:t>
            </a:r>
            <a:r>
              <a:rPr lang="hu-HU" sz="2400" dirty="0" smtClean="0"/>
              <a:t> – rossz hatékonyság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Nem visszafordítható a „zöld” a hajtómű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9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35" t="24089" r="51244" b="41887"/>
          <a:stretch/>
        </p:blipFill>
        <p:spPr>
          <a:xfrm>
            <a:off x="3018970" y="1027906"/>
            <a:ext cx="6371772" cy="38230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173028" y="310605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24:1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72643" y="5396350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Pulley</a:t>
            </a:r>
            <a:r>
              <a:rPr lang="hu-HU" dirty="0" smtClean="0"/>
              <a:t> - szíjtárcsák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23" t="40100" r="22447" b="14869"/>
          <a:stretch/>
        </p:blipFill>
        <p:spPr>
          <a:xfrm>
            <a:off x="838200" y="1930401"/>
            <a:ext cx="8633740" cy="346891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750628" y="1494972"/>
            <a:ext cx="3817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Amikor a fogak nem passzolnak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Elcsúszhatnak nagy nyomaték-erő esetén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786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5751" t="36087" r="52112" b="14539"/>
          <a:stretch/>
        </p:blipFill>
        <p:spPr>
          <a:xfrm>
            <a:off x="2960914" y="769257"/>
            <a:ext cx="6168572" cy="505097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54700" y="5167598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3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Knob</a:t>
            </a:r>
            <a:r>
              <a:rPr lang="hu-HU" dirty="0" smtClean="0"/>
              <a:t> Wheel (tekerő kerék)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80" t="43103" r="38090" b="10199"/>
          <a:stretch/>
        </p:blipFill>
        <p:spPr>
          <a:xfrm>
            <a:off x="1436914" y="1906975"/>
            <a:ext cx="6633028" cy="40729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736114" y="1690688"/>
            <a:ext cx="3617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90 fokos tengelyekre jó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Kis sebességű kapcsolatokra,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magas nyomaték mellett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 Megcsúszás szinte lehetetlen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0498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Rack</a:t>
            </a:r>
            <a:r>
              <a:rPr lang="hu-HU" dirty="0" smtClean="0"/>
              <a:t> </a:t>
            </a:r>
            <a:r>
              <a:rPr lang="hu-HU" dirty="0" err="1" smtClean="0"/>
              <a:t>gears</a:t>
            </a:r>
            <a:r>
              <a:rPr lang="hu-HU" dirty="0" smtClean="0"/>
              <a:t> (állvány fogaskerék)</a:t>
            </a:r>
            <a:endParaRPr lang="hu-HU" dirty="0"/>
          </a:p>
        </p:txBody>
      </p:sp>
      <p:pic>
        <p:nvPicPr>
          <p:cNvPr id="4098" name="Picture 2" descr="Ã¡llvÃ¡ny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81" y="131750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¡llvÃ¡ny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3087445"/>
            <a:ext cx="8857265" cy="35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1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Lego-RACK-and-PINEON-technic-steering-gear-car-truck-robot-mindstorms-ev3-n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45" y="1825625"/>
            <a:ext cx="60943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783615" y="5138569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6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Differenciál fogaskerekek</a:t>
            </a:r>
            <a:endParaRPr lang="hu-HU" dirty="0"/>
          </a:p>
        </p:txBody>
      </p:sp>
      <p:pic>
        <p:nvPicPr>
          <p:cNvPr id="5122" name="Picture 2" descr="dif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8654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8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126"/>
            <a:ext cx="6772398" cy="311014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26559" y="1027906"/>
            <a:ext cx="4726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Fogaskerekek kellenek:</a:t>
            </a:r>
          </a:p>
          <a:p>
            <a:r>
              <a:rPr lang="hu-HU" sz="2800" dirty="0" smtClean="0"/>
              <a:t>Ha a motorok forgását szeretnénk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lassítani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gyorsítani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erőssebbé tenni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Távolabbra vinni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Fogásirányát megváltoztatni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Tengely helyzetét megváltoztatni </a:t>
            </a:r>
            <a:r>
              <a:rPr lang="hu-HU" sz="2800" dirty="0" err="1" smtClean="0"/>
              <a:t>pl</a:t>
            </a:r>
            <a:r>
              <a:rPr lang="hu-HU" sz="2800" dirty="0" smtClean="0"/>
              <a:t> 90 fokkal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0228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143" y="1661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Spur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Gears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(homlok fogaskerék)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arkantyÃ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2" y="1290633"/>
            <a:ext cx="9892131" cy="23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0" y="-24904"/>
            <a:ext cx="2689411" cy="6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3"/>
              </a:rPr>
              <a:t>http://technicopedia.com/fundamentals.html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92044" y="3402781"/>
            <a:ext cx="655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Fogak száma: 8 többszörösei (8, 24, 40)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82" y="3955990"/>
            <a:ext cx="4918666" cy="261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93" y="4058826"/>
            <a:ext cx="4886092" cy="25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Forgás továbbítása egyenes tengelyen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38" t="43286" r="25287" b="12614"/>
          <a:stretch/>
        </p:blipFill>
        <p:spPr>
          <a:xfrm>
            <a:off x="2871989" y="2308874"/>
            <a:ext cx="6711210" cy="273964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88757" y="5251206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0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Sebesség – nyomaték megváltoztatása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51" t="35679" r="44947" b="47968"/>
          <a:stretch/>
        </p:blipFill>
        <p:spPr>
          <a:xfrm>
            <a:off x="319314" y="1887595"/>
            <a:ext cx="11553372" cy="21935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 flipH="1">
            <a:off x="1481071" y="4412148"/>
            <a:ext cx="324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Sebesség nő</a:t>
            </a:r>
          </a:p>
          <a:p>
            <a:r>
              <a:rPr lang="hu-HU" sz="2800" dirty="0" smtClean="0"/>
              <a:t>Nyomaték csökken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 flipH="1">
            <a:off x="6926687" y="4546243"/>
            <a:ext cx="324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Sebesség csökken</a:t>
            </a:r>
          </a:p>
          <a:p>
            <a:r>
              <a:rPr lang="hu-HU" sz="2800" dirty="0" smtClean="0"/>
              <a:t>Nyomaték nő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1415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52" y="1668925"/>
            <a:ext cx="8969248" cy="305682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88757" y="5500350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0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458" y="3979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Bevel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gears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kúpos fogaskerekek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erde felÃ¼lete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34" y="167354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rde felÃ¼let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3" y="2039894"/>
            <a:ext cx="4938085" cy="17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352799" y="4721541"/>
            <a:ext cx="45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Kis helyen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90 fokos tengelyszögek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Kis </a:t>
            </a:r>
            <a:r>
              <a:rPr lang="hu-HU" sz="2400" dirty="0" err="1" smtClean="0"/>
              <a:t>surlódás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146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1786" t="29393" r="40357" b="12305"/>
          <a:stretch/>
        </p:blipFill>
        <p:spPr>
          <a:xfrm>
            <a:off x="2365828" y="695733"/>
            <a:ext cx="6357257" cy="52177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59957" y="4960920"/>
            <a:ext cx="34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ÉPÍTÉS!!</a:t>
            </a:r>
            <a:endParaRPr lang="hu-HU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bevel</a:t>
            </a:r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gears</a:t>
            </a:r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Dupla </a:t>
            </a:r>
            <a:r>
              <a:rPr lang="hu-H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kúpos fogaskerekek: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4" descr="ferde felÃ¼le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5" y="3477748"/>
            <a:ext cx="5089680" cy="22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2202436" y="2766990"/>
            <a:ext cx="6092414" cy="90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600" dirty="0"/>
          </a:p>
        </p:txBody>
      </p:sp>
      <p:sp>
        <p:nvSpPr>
          <p:cNvPr id="6" name="Tartalom helye 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Spur</a:t>
            </a:r>
            <a:r>
              <a:rPr lang="hu-HU" dirty="0" smtClean="0"/>
              <a:t> </a:t>
            </a:r>
            <a:r>
              <a:rPr lang="hu-HU" dirty="0" err="1" smtClean="0"/>
              <a:t>gears</a:t>
            </a:r>
            <a:r>
              <a:rPr lang="hu-HU" dirty="0" smtClean="0"/>
              <a:t> és </a:t>
            </a:r>
            <a:r>
              <a:rPr lang="hu-HU" dirty="0" err="1" smtClean="0"/>
              <a:t>bevel</a:t>
            </a:r>
            <a:r>
              <a:rPr lang="hu-HU" dirty="0" smtClean="0"/>
              <a:t> </a:t>
            </a:r>
            <a:r>
              <a:rPr lang="hu-HU" dirty="0" err="1" smtClean="0"/>
              <a:t>gears</a:t>
            </a:r>
            <a:r>
              <a:rPr lang="hu-HU" dirty="0" smtClean="0"/>
              <a:t> egyszerre</a:t>
            </a:r>
          </a:p>
          <a:p>
            <a:r>
              <a:rPr lang="hu-HU" dirty="0" smtClean="0"/>
              <a:t>Legnépszerűbb EV3 fogaskerék!!</a:t>
            </a:r>
          </a:p>
          <a:p>
            <a:r>
              <a:rPr lang="hu-HU" dirty="0" smtClean="0"/>
              <a:t>12, 20, 36 fog</a:t>
            </a:r>
          </a:p>
          <a:p>
            <a:r>
              <a:rPr lang="hu-HU" dirty="0" smtClean="0"/>
              <a:t>Különböző szögekben is jó a </a:t>
            </a:r>
            <a:r>
              <a:rPr lang="hu-HU" dirty="0" err="1" smtClean="0"/>
              <a:t>fogaskapcsolat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563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207</Words>
  <Application>Microsoft Office PowerPoint</Application>
  <PresentationFormat>Szélesvásznú</PresentationFormat>
  <Paragraphs>55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Office-téma</vt:lpstr>
      <vt:lpstr>Gears</vt:lpstr>
      <vt:lpstr>Motorok</vt:lpstr>
      <vt:lpstr>Spur Gears (homlok fogaskerék)</vt:lpstr>
      <vt:lpstr>Forgás továbbítása egyenes tengelyen</vt:lpstr>
      <vt:lpstr>Sebesség – nyomaték megváltoztatása</vt:lpstr>
      <vt:lpstr>PowerPoint bemutató</vt:lpstr>
      <vt:lpstr>Bevel gears – kúpos fogaskerekek</vt:lpstr>
      <vt:lpstr>PowerPoint bemutató</vt:lpstr>
      <vt:lpstr>Double bevel gears Dupla kúpos fogaskerekek: </vt:lpstr>
      <vt:lpstr>PowerPoint bemutató</vt:lpstr>
      <vt:lpstr>Clutch Gears</vt:lpstr>
      <vt:lpstr>Worm gears (csavar fogaskerekek)</vt:lpstr>
      <vt:lpstr>PowerPoint bemutató</vt:lpstr>
      <vt:lpstr>Pulley - szíjtárcsák</vt:lpstr>
      <vt:lpstr>PowerPoint bemutató</vt:lpstr>
      <vt:lpstr>Knob Wheel (tekerő kerék)</vt:lpstr>
      <vt:lpstr>Rack gears (állvány fogaskerék)</vt:lpstr>
      <vt:lpstr>PowerPoint bemutató</vt:lpstr>
      <vt:lpstr>Differenciál fogaskerekek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Gears</dc:title>
  <dc:creator>gaborko</dc:creator>
  <cp:lastModifiedBy>Windows-felhasználó</cp:lastModifiedBy>
  <cp:revision>16</cp:revision>
  <dcterms:created xsi:type="dcterms:W3CDTF">2019-03-01T13:49:04Z</dcterms:created>
  <dcterms:modified xsi:type="dcterms:W3CDTF">2019-03-06T06:45:38Z</dcterms:modified>
</cp:coreProperties>
</file>